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0" r:id="rId4"/>
    <p:sldId id="259" r:id="rId5"/>
    <p:sldId id="301" r:id="rId6"/>
    <p:sldId id="302" r:id="rId7"/>
    <p:sldId id="303" r:id="rId8"/>
    <p:sldId id="304" r:id="rId9"/>
    <p:sldId id="261" r:id="rId10"/>
    <p:sldId id="313" r:id="rId11"/>
    <p:sldId id="314" r:id="rId12"/>
    <p:sldId id="316" r:id="rId13"/>
    <p:sldId id="317" r:id="rId14"/>
    <p:sldId id="264" r:id="rId15"/>
    <p:sldId id="305" r:id="rId16"/>
    <p:sldId id="315" r:id="rId17"/>
    <p:sldId id="319" r:id="rId18"/>
    <p:sldId id="263" r:id="rId19"/>
    <p:sldId id="320" r:id="rId20"/>
    <p:sldId id="333" r:id="rId21"/>
    <p:sldId id="307" r:id="rId22"/>
    <p:sldId id="312" r:id="rId23"/>
    <p:sldId id="311" r:id="rId24"/>
    <p:sldId id="309" r:id="rId25"/>
    <p:sldId id="322" r:id="rId26"/>
    <p:sldId id="330" r:id="rId27"/>
    <p:sldId id="331" r:id="rId28"/>
    <p:sldId id="306" r:id="rId29"/>
    <p:sldId id="327" r:id="rId30"/>
    <p:sldId id="326" r:id="rId31"/>
    <p:sldId id="265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Hammersmith One" panose="02010703030501060504" pitchFamily="2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Quicksand" panose="020B0604020202020204" charset="0"/>
      <p:regular r:id="rId40"/>
      <p:bold r:id="rId41"/>
    </p:embeddedFont>
    <p:embeddedFont>
      <p:font typeface="Quicksand Medium" panose="020B0604020202020204" charset="0"/>
      <p:regular r:id="rId42"/>
      <p:bold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9BA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5AD0F-B0E6-3DE7-C2DB-BB6143DC6941}" v="1208" dt="2025-12-01T19:39:09.844"/>
    <p1510:client id="{3E060CDF-9546-7CDB-CDD4-D4935ACCEA27}" v="103" dt="2025-12-01T20:02:51.124"/>
    <p1510:client id="{4E684DF2-FA9D-4A4A-6CAB-F6F091A677D9}" v="346" dt="2025-12-01T05:24:34.968"/>
    <p1510:client id="{5D645766-A684-99D1-12E1-DCAF8E4446E6}" v="981" dt="2025-12-01T05:54:50.175"/>
    <p1510:client id="{61F827B5-247B-FB35-4294-DF8A76E27AE7}" v="348" dt="2025-12-01T07:41:12.462"/>
    <p1510:client id="{697BD3AE-972D-7A48-B1E1-9157C192C6D2}" v="253" dt="2025-12-01T02:25:22.459"/>
    <p1510:client id="{754BC92E-3594-51DF-598B-97DA4065EB18}" v="553" dt="2025-12-01T01:21:27.271"/>
    <p1510:client id="{76ADCE0E-F8C7-B1AB-3D52-BBA1F24A2E22}" v="357" dt="2025-12-01T06:56:46.305"/>
    <p1510:client id="{7A17A03F-7398-CB3C-9F60-3F2CB968EC27}" v="3" dt="2025-11-30T21:54:06.220"/>
    <p1510:client id="{A56BF3FD-F0C5-312A-E5D4-86B0F0AF8194}" v="997" dt="2025-11-30T04:37:22.619"/>
    <p1510:client id="{AB3C12B0-7EAD-4C7D-F48C-E17FC8A6A151}" v="1431" dt="2025-12-01T03:24:21.989"/>
    <p1510:client id="{B3C3E4F8-A481-1E20-8F43-09A3CBE88C07}" v="571" dt="2025-11-30T02:49:22.207"/>
    <p1510:client id="{C3C98F80-0957-8B0F-02C0-76C700B29F30}" v="236" dt="2025-12-01T14:49:44.053"/>
    <p1510:client id="{DBC23188-91E2-1CAF-4ED1-9CCA49F6F4E6}" v="556" dt="2025-12-01T03:51:48.836"/>
    <p1510:client id="{DD0F9505-B1C0-42BE-2993-43440D497B48}" v="218" dt="2025-12-01T06:10:54.397"/>
    <p1510:client id="{E4F00859-20F2-092D-AFD6-617084952194}" v="4" dt="2025-12-01T00:19:08.470"/>
    <p1510:client id="{E599B561-BE78-ACA4-45C3-C4802373256D}" v="117" dt="2025-12-01T07:48:04"/>
    <p1510:client id="{E8A9460A-1764-F0F9-1A17-916FE7DFD6A0}" v="702" dt="2025-12-01T02:45:24.960"/>
    <p1510:client id="{FE12C67E-1848-C13A-2209-914BA36ADDE4}" v="854" dt="2025-12-01T01:57:47.559"/>
  </p1510:revLst>
</p1510:revInfo>
</file>

<file path=ppt/tableStyles.xml><?xml version="1.0" encoding="utf-8"?>
<a:tblStyleLst xmlns:a="http://schemas.openxmlformats.org/drawingml/2006/main" def="{2F055D3A-2BAE-45C8-8D9F-83EAD390F3FA}">
  <a:tblStyle styleId="{2F055D3A-2BAE-45C8-8D9F-83EAD390F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8599C9-D55E-4DF6-92D2-B4A26187B3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B91004E-0ED2-4981-86AF-C185997E25F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ML Prediction Models </a:t>
          </a:r>
          <a:endParaRPr lang="en-US"/>
        </a:p>
      </dgm:t>
    </dgm:pt>
    <dgm:pt modelId="{4764DFD8-794B-41AA-9F09-6678469034C5}" type="parTrans" cxnId="{D4D45943-A241-4700-B644-F4C9183356B1}">
      <dgm:prSet/>
      <dgm:spPr/>
    </dgm:pt>
    <dgm:pt modelId="{9F175903-10F9-42BA-97AF-4EF9F7548348}" type="sibTrans" cxnId="{D4D45943-A241-4700-B644-F4C9183356B1}">
      <dgm:prSet/>
      <dgm:spPr/>
    </dgm:pt>
    <dgm:pt modelId="{F176C6C4-1FA1-4E17-A313-515FB24BE03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Scenario Scaling</a:t>
          </a:r>
          <a:endParaRPr lang="en-US"/>
        </a:p>
      </dgm:t>
    </dgm:pt>
    <dgm:pt modelId="{7F2757FB-1D20-4B93-BA05-D254695853CA}" type="parTrans" cxnId="{F6BDC29B-547E-4C1A-B329-42F66C8A8694}">
      <dgm:prSet/>
      <dgm:spPr/>
    </dgm:pt>
    <dgm:pt modelId="{27188DB5-7807-48BF-9E4B-DBA84B9A08C3}" type="sibTrans" cxnId="{F6BDC29B-547E-4C1A-B329-42F66C8A8694}">
      <dgm:prSet/>
      <dgm:spPr/>
    </dgm:pt>
    <dgm:pt modelId="{55254CAE-35DE-4579-A313-4FA29C3EC0BB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Time Series Forecasting</a:t>
          </a:r>
          <a:endParaRPr lang="en-US"/>
        </a:p>
      </dgm:t>
    </dgm:pt>
    <dgm:pt modelId="{A5D1FA6C-434A-426F-A81C-D33C038B3E2D}" type="parTrans" cxnId="{9D7C4DBD-B701-4757-9657-C5258677C607}">
      <dgm:prSet/>
      <dgm:spPr/>
    </dgm:pt>
    <dgm:pt modelId="{86EA89D5-3FAD-4CAA-B866-35A0362E43DC}" type="sibTrans" cxnId="{9D7C4DBD-B701-4757-9657-C5258677C607}">
      <dgm:prSet/>
      <dgm:spPr/>
    </dgm:pt>
    <dgm:pt modelId="{4F2D0D9D-D8C5-4ECF-BDD5-1D1AF6F3657B}" type="pres">
      <dgm:prSet presAssocID="{B48599C9-D55E-4DF6-92D2-B4A26187B3B8}" presName="Name0" presStyleCnt="0">
        <dgm:presLayoutVars>
          <dgm:dir/>
          <dgm:resizeHandles val="exact"/>
        </dgm:presLayoutVars>
      </dgm:prSet>
      <dgm:spPr/>
    </dgm:pt>
    <dgm:pt modelId="{B557C137-7EE4-4094-9CCC-7BB6A21C5413}" type="pres">
      <dgm:prSet presAssocID="{EB91004E-0ED2-4981-86AF-C185997E25FF}" presName="parTxOnly" presStyleLbl="node1" presStyleIdx="0" presStyleCnt="3">
        <dgm:presLayoutVars>
          <dgm:bulletEnabled val="1"/>
        </dgm:presLayoutVars>
      </dgm:prSet>
      <dgm:spPr/>
    </dgm:pt>
    <dgm:pt modelId="{C9C941F3-752D-4227-BCB7-03BE87988A9A}" type="pres">
      <dgm:prSet presAssocID="{9F175903-10F9-42BA-97AF-4EF9F7548348}" presName="parSpace" presStyleCnt="0"/>
      <dgm:spPr/>
    </dgm:pt>
    <dgm:pt modelId="{7D781568-E53E-40AC-8744-BEA36B45C1BD}" type="pres">
      <dgm:prSet presAssocID="{F176C6C4-1FA1-4E17-A313-515FB24BE03D}" presName="parTxOnly" presStyleLbl="node1" presStyleIdx="1" presStyleCnt="3">
        <dgm:presLayoutVars>
          <dgm:bulletEnabled val="1"/>
        </dgm:presLayoutVars>
      </dgm:prSet>
      <dgm:spPr/>
    </dgm:pt>
    <dgm:pt modelId="{C584F271-9772-4C14-8A82-F9211A3EA839}" type="pres">
      <dgm:prSet presAssocID="{27188DB5-7807-48BF-9E4B-DBA84B9A08C3}" presName="parSpace" presStyleCnt="0"/>
      <dgm:spPr/>
    </dgm:pt>
    <dgm:pt modelId="{4FFE92CA-52F3-4A84-BADC-49D0351ADE19}" type="pres">
      <dgm:prSet presAssocID="{55254CAE-35DE-4579-A313-4FA29C3EC0B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8CA8B3B-B936-43B0-B473-04C8645884C7}" type="presOf" srcId="{B48599C9-D55E-4DF6-92D2-B4A26187B3B8}" destId="{4F2D0D9D-D8C5-4ECF-BDD5-1D1AF6F3657B}" srcOrd="0" destOrd="0" presId="urn:microsoft.com/office/officeart/2005/8/layout/hChevron3"/>
    <dgm:cxn modelId="{D4D45943-A241-4700-B644-F4C9183356B1}" srcId="{B48599C9-D55E-4DF6-92D2-B4A26187B3B8}" destId="{EB91004E-0ED2-4981-86AF-C185997E25FF}" srcOrd="0" destOrd="0" parTransId="{4764DFD8-794B-41AA-9F09-6678469034C5}" sibTransId="{9F175903-10F9-42BA-97AF-4EF9F7548348}"/>
    <dgm:cxn modelId="{9391E986-EB28-47B0-9C3A-5D53FE45134C}" type="presOf" srcId="{55254CAE-35DE-4579-A313-4FA29C3EC0BB}" destId="{4FFE92CA-52F3-4A84-BADC-49D0351ADE19}" srcOrd="0" destOrd="0" presId="urn:microsoft.com/office/officeart/2005/8/layout/hChevron3"/>
    <dgm:cxn modelId="{AA11F997-E0FF-4186-8FEB-A361430113EB}" type="presOf" srcId="{EB91004E-0ED2-4981-86AF-C185997E25FF}" destId="{B557C137-7EE4-4094-9CCC-7BB6A21C5413}" srcOrd="0" destOrd="0" presId="urn:microsoft.com/office/officeart/2005/8/layout/hChevron3"/>
    <dgm:cxn modelId="{F6BDC29B-547E-4C1A-B329-42F66C8A8694}" srcId="{B48599C9-D55E-4DF6-92D2-B4A26187B3B8}" destId="{F176C6C4-1FA1-4E17-A313-515FB24BE03D}" srcOrd="1" destOrd="0" parTransId="{7F2757FB-1D20-4B93-BA05-D254695853CA}" sibTransId="{27188DB5-7807-48BF-9E4B-DBA84B9A08C3}"/>
    <dgm:cxn modelId="{9D7C4DBD-B701-4757-9657-C5258677C607}" srcId="{B48599C9-D55E-4DF6-92D2-B4A26187B3B8}" destId="{55254CAE-35DE-4579-A313-4FA29C3EC0BB}" srcOrd="2" destOrd="0" parTransId="{A5D1FA6C-434A-426F-A81C-D33C038B3E2D}" sibTransId="{86EA89D5-3FAD-4CAA-B866-35A0362E43DC}"/>
    <dgm:cxn modelId="{8FB35DCD-FEF9-4E3C-BFC8-32C610285084}" type="presOf" srcId="{F176C6C4-1FA1-4E17-A313-515FB24BE03D}" destId="{7D781568-E53E-40AC-8744-BEA36B45C1BD}" srcOrd="0" destOrd="0" presId="urn:microsoft.com/office/officeart/2005/8/layout/hChevron3"/>
    <dgm:cxn modelId="{77ED7D31-9691-454B-8E53-0A14EFC3F6C5}" type="presParOf" srcId="{4F2D0D9D-D8C5-4ECF-BDD5-1D1AF6F3657B}" destId="{B557C137-7EE4-4094-9CCC-7BB6A21C5413}" srcOrd="0" destOrd="0" presId="urn:microsoft.com/office/officeart/2005/8/layout/hChevron3"/>
    <dgm:cxn modelId="{43A1B9FB-3CCC-4C06-A1DF-AEBD9E36D229}" type="presParOf" srcId="{4F2D0D9D-D8C5-4ECF-BDD5-1D1AF6F3657B}" destId="{C9C941F3-752D-4227-BCB7-03BE87988A9A}" srcOrd="1" destOrd="0" presId="urn:microsoft.com/office/officeart/2005/8/layout/hChevron3"/>
    <dgm:cxn modelId="{AF0F6324-F823-4D86-B4F7-AC067EC80887}" type="presParOf" srcId="{4F2D0D9D-D8C5-4ECF-BDD5-1D1AF6F3657B}" destId="{7D781568-E53E-40AC-8744-BEA36B45C1BD}" srcOrd="2" destOrd="0" presId="urn:microsoft.com/office/officeart/2005/8/layout/hChevron3"/>
    <dgm:cxn modelId="{7C4A755C-A4E3-4D47-8550-556FBA79261F}" type="presParOf" srcId="{4F2D0D9D-D8C5-4ECF-BDD5-1D1AF6F3657B}" destId="{C584F271-9772-4C14-8A82-F9211A3EA839}" srcOrd="3" destOrd="0" presId="urn:microsoft.com/office/officeart/2005/8/layout/hChevron3"/>
    <dgm:cxn modelId="{1B62E12B-3834-4F77-B969-0A9617C9EBEC}" type="presParOf" srcId="{4F2D0D9D-D8C5-4ECF-BDD5-1D1AF6F3657B}" destId="{4FFE92CA-52F3-4A84-BADC-49D0351ADE1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C137-7EE4-4094-9CCC-7BB6A21C5413}">
      <dsp:nvSpPr>
        <dsp:cNvPr id="0" name=""/>
        <dsp:cNvSpPr/>
      </dsp:nvSpPr>
      <dsp:spPr>
        <a:xfrm>
          <a:off x="2574" y="0"/>
          <a:ext cx="2251048" cy="8667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ML Prediction Models </a:t>
          </a:r>
          <a:endParaRPr lang="en-US" sz="1900" kern="1200"/>
        </a:p>
      </dsp:txBody>
      <dsp:txXfrm>
        <a:off x="2574" y="0"/>
        <a:ext cx="2034354" cy="866776"/>
      </dsp:txXfrm>
    </dsp:sp>
    <dsp:sp modelId="{7D781568-E53E-40AC-8744-BEA36B45C1BD}">
      <dsp:nvSpPr>
        <dsp:cNvPr id="0" name=""/>
        <dsp:cNvSpPr/>
      </dsp:nvSpPr>
      <dsp:spPr>
        <a:xfrm>
          <a:off x="1803413" y="0"/>
          <a:ext cx="2251048" cy="866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Scenario Scaling</a:t>
          </a:r>
          <a:endParaRPr lang="en-US" sz="1900" kern="1200"/>
        </a:p>
      </dsp:txBody>
      <dsp:txXfrm>
        <a:off x="2236801" y="0"/>
        <a:ext cx="1384272" cy="866776"/>
      </dsp:txXfrm>
    </dsp:sp>
    <dsp:sp modelId="{4FFE92CA-52F3-4A84-BADC-49D0351ADE19}">
      <dsp:nvSpPr>
        <dsp:cNvPr id="0" name=""/>
        <dsp:cNvSpPr/>
      </dsp:nvSpPr>
      <dsp:spPr>
        <a:xfrm>
          <a:off x="3604252" y="0"/>
          <a:ext cx="2251048" cy="866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Time Series Forecasting</a:t>
          </a:r>
          <a:endParaRPr lang="en-US" sz="1900" kern="1200"/>
        </a:p>
      </dsp:txBody>
      <dsp:txXfrm>
        <a:off x="4037640" y="0"/>
        <a:ext cx="1384272" cy="866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>
          <a:extLst>
            <a:ext uri="{FF2B5EF4-FFF2-40B4-BE49-F238E27FC236}">
              <a16:creationId xmlns:a16="http://schemas.microsoft.com/office/drawing/2014/main" id="{A31219D3-0143-E405-02BE-BFDCABCD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221ab9606b_0_0:notes">
            <a:extLst>
              <a:ext uri="{FF2B5EF4-FFF2-40B4-BE49-F238E27FC236}">
                <a16:creationId xmlns:a16="http://schemas.microsoft.com/office/drawing/2014/main" id="{A5A43857-F4EC-A985-A33A-DB3E6F7A3F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221ab9606b_0_0:notes">
            <a:extLst>
              <a:ext uri="{FF2B5EF4-FFF2-40B4-BE49-F238E27FC236}">
                <a16:creationId xmlns:a16="http://schemas.microsoft.com/office/drawing/2014/main" id="{785F03C6-C5C7-BDFF-7F1D-4E155CA1C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73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>
          <a:extLst>
            <a:ext uri="{FF2B5EF4-FFF2-40B4-BE49-F238E27FC236}">
              <a16:creationId xmlns:a16="http://schemas.microsoft.com/office/drawing/2014/main" id="{C0F58836-1131-9625-CA28-32A7050F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3c639c5e66_0_114:notes">
            <a:extLst>
              <a:ext uri="{FF2B5EF4-FFF2-40B4-BE49-F238E27FC236}">
                <a16:creationId xmlns:a16="http://schemas.microsoft.com/office/drawing/2014/main" id="{F6EB9F69-D3E4-11E7-9C28-A5015AF21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3c639c5e66_0_114:notes">
            <a:extLst>
              <a:ext uri="{FF2B5EF4-FFF2-40B4-BE49-F238E27FC236}">
                <a16:creationId xmlns:a16="http://schemas.microsoft.com/office/drawing/2014/main" id="{79E1EAB1-FE04-B130-12BE-00123CE53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075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>
          <a:extLst>
            <a:ext uri="{FF2B5EF4-FFF2-40B4-BE49-F238E27FC236}">
              <a16:creationId xmlns:a16="http://schemas.microsoft.com/office/drawing/2014/main" id="{CA15D71B-DA3B-B486-9953-F474B450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221ab9606b_0_0:notes">
            <a:extLst>
              <a:ext uri="{FF2B5EF4-FFF2-40B4-BE49-F238E27FC236}">
                <a16:creationId xmlns:a16="http://schemas.microsoft.com/office/drawing/2014/main" id="{2CE88BF4-4F95-F19A-1BEB-EB6D21EFE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221ab9606b_0_0:notes">
            <a:extLst>
              <a:ext uri="{FF2B5EF4-FFF2-40B4-BE49-F238E27FC236}">
                <a16:creationId xmlns:a16="http://schemas.microsoft.com/office/drawing/2014/main" id="{18FA0E35-6A75-A814-C378-1A7B6B561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0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3c639c5e6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3c639c5e6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>
          <a:extLst>
            <a:ext uri="{FF2B5EF4-FFF2-40B4-BE49-F238E27FC236}">
              <a16:creationId xmlns:a16="http://schemas.microsoft.com/office/drawing/2014/main" id="{E407AEB3-8B06-62BE-3A2F-373604E6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>
            <a:extLst>
              <a:ext uri="{FF2B5EF4-FFF2-40B4-BE49-F238E27FC236}">
                <a16:creationId xmlns:a16="http://schemas.microsoft.com/office/drawing/2014/main" id="{01A77393-353D-285B-E472-6E30CC29F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>
            <a:extLst>
              <a:ext uri="{FF2B5EF4-FFF2-40B4-BE49-F238E27FC236}">
                <a16:creationId xmlns:a16="http://schemas.microsoft.com/office/drawing/2014/main" id="{B7A32005-49FB-BCCF-A3CE-B94CD1D9EB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8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3c639c5e6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3c639c5e6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>
          <a:extLst>
            <a:ext uri="{FF2B5EF4-FFF2-40B4-BE49-F238E27FC236}">
              <a16:creationId xmlns:a16="http://schemas.microsoft.com/office/drawing/2014/main" id="{9D54AF8F-D887-13E8-16D6-206F24B8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3c639c5e66_0_102:notes">
            <a:extLst>
              <a:ext uri="{FF2B5EF4-FFF2-40B4-BE49-F238E27FC236}">
                <a16:creationId xmlns:a16="http://schemas.microsoft.com/office/drawing/2014/main" id="{D333A439-2CE1-B8CA-FB1A-602BE24EF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3c639c5e66_0_102:notes">
            <a:extLst>
              <a:ext uri="{FF2B5EF4-FFF2-40B4-BE49-F238E27FC236}">
                <a16:creationId xmlns:a16="http://schemas.microsoft.com/office/drawing/2014/main" id="{E0B525C9-C65B-88A1-6937-F3A455490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1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>
          <a:extLst>
            <a:ext uri="{FF2B5EF4-FFF2-40B4-BE49-F238E27FC236}">
              <a16:creationId xmlns:a16="http://schemas.microsoft.com/office/drawing/2014/main" id="{7B88F4E4-4472-1238-924E-DA27B70C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61ed09841_0_1129:notes">
            <a:extLst>
              <a:ext uri="{FF2B5EF4-FFF2-40B4-BE49-F238E27FC236}">
                <a16:creationId xmlns:a16="http://schemas.microsoft.com/office/drawing/2014/main" id="{ACAE5AB6-6512-98D8-A208-072C7E4A3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361ed09841_0_1129:notes">
            <a:extLst>
              <a:ext uri="{FF2B5EF4-FFF2-40B4-BE49-F238E27FC236}">
                <a16:creationId xmlns:a16="http://schemas.microsoft.com/office/drawing/2014/main" id="{DB3D93AD-2B3A-5C79-8912-B093AB59D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7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>
          <a:extLst>
            <a:ext uri="{FF2B5EF4-FFF2-40B4-BE49-F238E27FC236}">
              <a16:creationId xmlns:a16="http://schemas.microsoft.com/office/drawing/2014/main" id="{360E7DE8-5171-2E2E-4E3E-EA3C9435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61ed09841_0_1129:notes">
            <a:extLst>
              <a:ext uri="{FF2B5EF4-FFF2-40B4-BE49-F238E27FC236}">
                <a16:creationId xmlns:a16="http://schemas.microsoft.com/office/drawing/2014/main" id="{41DD91A8-D109-37CC-3130-B66D03960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361ed09841_0_1129:notes">
            <a:extLst>
              <a:ext uri="{FF2B5EF4-FFF2-40B4-BE49-F238E27FC236}">
                <a16:creationId xmlns:a16="http://schemas.microsoft.com/office/drawing/2014/main" id="{948BADBC-61B0-5985-1056-414CD2A59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34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1936396D-A3ED-0013-9E2F-14539423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21ab9606b_0_26:notes">
            <a:extLst>
              <a:ext uri="{FF2B5EF4-FFF2-40B4-BE49-F238E27FC236}">
                <a16:creationId xmlns:a16="http://schemas.microsoft.com/office/drawing/2014/main" id="{68638C72-46E3-346D-6575-6979F96840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221ab9606b_0_26:notes">
            <a:extLst>
              <a:ext uri="{FF2B5EF4-FFF2-40B4-BE49-F238E27FC236}">
                <a16:creationId xmlns:a16="http://schemas.microsoft.com/office/drawing/2014/main" id="{DBD16C9A-889B-7559-4898-3BC00EF4F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2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>
          <a:extLst>
            <a:ext uri="{FF2B5EF4-FFF2-40B4-BE49-F238E27FC236}">
              <a16:creationId xmlns:a16="http://schemas.microsoft.com/office/drawing/2014/main" id="{43E0F821-8336-23CF-C3AE-22C6D752B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221ab9606b_0_76:notes">
            <a:extLst>
              <a:ext uri="{FF2B5EF4-FFF2-40B4-BE49-F238E27FC236}">
                <a16:creationId xmlns:a16="http://schemas.microsoft.com/office/drawing/2014/main" id="{AC01D5F6-F3FD-42B2-6329-2B14F427F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221ab9606b_0_76:notes">
            <a:extLst>
              <a:ext uri="{FF2B5EF4-FFF2-40B4-BE49-F238E27FC236}">
                <a16:creationId xmlns:a16="http://schemas.microsoft.com/office/drawing/2014/main" id="{627B7F6D-AFAB-9C8B-3C0C-BE41A39FF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85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>
          <a:extLst>
            <a:ext uri="{FF2B5EF4-FFF2-40B4-BE49-F238E27FC236}">
              <a16:creationId xmlns:a16="http://schemas.microsoft.com/office/drawing/2014/main" id="{377F578F-2332-802F-3121-EF3F4E68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61ed09841_0_1129:notes">
            <a:extLst>
              <a:ext uri="{FF2B5EF4-FFF2-40B4-BE49-F238E27FC236}">
                <a16:creationId xmlns:a16="http://schemas.microsoft.com/office/drawing/2014/main" id="{F68E98C8-C5C9-8093-A121-0F8EE0F70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361ed09841_0_1129:notes">
            <a:extLst>
              <a:ext uri="{FF2B5EF4-FFF2-40B4-BE49-F238E27FC236}">
                <a16:creationId xmlns:a16="http://schemas.microsoft.com/office/drawing/2014/main" id="{153679C7-5116-B3E7-E405-4E236EF96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81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221ab9606b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221ab9606b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221ab960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221ab9606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>
          <a:extLst>
            <a:ext uri="{FF2B5EF4-FFF2-40B4-BE49-F238E27FC236}">
              <a16:creationId xmlns:a16="http://schemas.microsoft.com/office/drawing/2014/main" id="{7BEB3BD7-084F-991E-3028-5AB292E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3c639c5e66_0_23015:notes">
            <a:extLst>
              <a:ext uri="{FF2B5EF4-FFF2-40B4-BE49-F238E27FC236}">
                <a16:creationId xmlns:a16="http://schemas.microsoft.com/office/drawing/2014/main" id="{D18F129F-D43D-9DF8-E1AA-2AF5082A5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3c639c5e66_0_23015:notes">
            <a:extLst>
              <a:ext uri="{FF2B5EF4-FFF2-40B4-BE49-F238E27FC236}">
                <a16:creationId xmlns:a16="http://schemas.microsoft.com/office/drawing/2014/main" id="{3737153B-4E14-9ADF-C7A2-899CC06A93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8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>
          <a:extLst>
            <a:ext uri="{FF2B5EF4-FFF2-40B4-BE49-F238E27FC236}">
              <a16:creationId xmlns:a16="http://schemas.microsoft.com/office/drawing/2014/main" id="{65716544-C7CE-2AD6-AAA8-20F1795B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3c67059548_0_395:notes">
            <a:extLst>
              <a:ext uri="{FF2B5EF4-FFF2-40B4-BE49-F238E27FC236}">
                <a16:creationId xmlns:a16="http://schemas.microsoft.com/office/drawing/2014/main" id="{7763CDA0-0D8C-5D2C-F436-52455935F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13c67059548_0_395:notes">
            <a:extLst>
              <a:ext uri="{FF2B5EF4-FFF2-40B4-BE49-F238E27FC236}">
                <a16:creationId xmlns:a16="http://schemas.microsoft.com/office/drawing/2014/main" id="{CC35E877-5908-C43D-3B0D-40CFE304A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79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>
          <a:extLst>
            <a:ext uri="{FF2B5EF4-FFF2-40B4-BE49-F238E27FC236}">
              <a16:creationId xmlns:a16="http://schemas.microsoft.com/office/drawing/2014/main" id="{5A2E815B-0A3B-5E57-0B11-8F6854A8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3c639c5e66_0_122:notes">
            <a:extLst>
              <a:ext uri="{FF2B5EF4-FFF2-40B4-BE49-F238E27FC236}">
                <a16:creationId xmlns:a16="http://schemas.microsoft.com/office/drawing/2014/main" id="{3FB47C0F-5772-400E-7C2E-4DF3BA297B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3c639c5e66_0_122:notes">
            <a:extLst>
              <a:ext uri="{FF2B5EF4-FFF2-40B4-BE49-F238E27FC236}">
                <a16:creationId xmlns:a16="http://schemas.microsoft.com/office/drawing/2014/main" id="{4E58F892-3572-AF66-4573-3A6C7B2D1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90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3E71967C-A1FC-65A0-9E0C-92359EA7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21ab9606b_0_26:notes">
            <a:extLst>
              <a:ext uri="{FF2B5EF4-FFF2-40B4-BE49-F238E27FC236}">
                <a16:creationId xmlns:a16="http://schemas.microsoft.com/office/drawing/2014/main" id="{7C64A1F7-DCE6-F852-2984-1366AD0A1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221ab9606b_0_26:notes">
            <a:extLst>
              <a:ext uri="{FF2B5EF4-FFF2-40B4-BE49-F238E27FC236}">
                <a16:creationId xmlns:a16="http://schemas.microsoft.com/office/drawing/2014/main" id="{28A31BA5-DECA-5C08-DA11-F5FC9807F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3c639c5e6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3c639c5e6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79600" y="1410550"/>
            <a:ext cx="5962200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79600" y="3266550"/>
            <a:ext cx="5918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8100000">
            <a:off x="-192229" y="-17447"/>
            <a:ext cx="853142" cy="1104889"/>
            <a:chOff x="2833850" y="2350550"/>
            <a:chExt cx="853150" cy="1104900"/>
          </a:xfrm>
        </p:grpSpPr>
        <p:sp>
          <p:nvSpPr>
            <p:cNvPr id="12" name="Google Shape;12;p2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697874">
            <a:off x="826879" y="-244003"/>
            <a:ext cx="804944" cy="1182558"/>
            <a:chOff x="9601332" y="3570186"/>
            <a:chExt cx="1128185" cy="1562191"/>
          </a:xfrm>
        </p:grpSpPr>
        <p:sp>
          <p:nvSpPr>
            <p:cNvPr id="15" name="Google Shape;15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-1506053">
            <a:off x="7352653" y="3850784"/>
            <a:ext cx="1021051" cy="1629906"/>
            <a:chOff x="8529317" y="3813271"/>
            <a:chExt cx="934909" cy="1492397"/>
          </a:xfrm>
        </p:grpSpPr>
        <p:sp>
          <p:nvSpPr>
            <p:cNvPr id="24" name="Google Shape;24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-1506053">
            <a:off x="8166512" y="3503552"/>
            <a:ext cx="1232135" cy="1706130"/>
            <a:chOff x="9601332" y="3570186"/>
            <a:chExt cx="1128185" cy="1562191"/>
          </a:xfrm>
        </p:grpSpPr>
        <p:sp>
          <p:nvSpPr>
            <p:cNvPr id="27" name="Google Shape;27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 rot="-8100000">
            <a:off x="7581850" y="-532081"/>
            <a:ext cx="1016742" cy="1623027"/>
            <a:chOff x="8529317" y="3813271"/>
            <a:chExt cx="934909" cy="1492397"/>
          </a:xfrm>
        </p:grpSpPr>
        <p:sp>
          <p:nvSpPr>
            <p:cNvPr id="36" name="Google Shape;36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6600067">
            <a:off x="8121577" y="-50117"/>
            <a:ext cx="1441567" cy="1680320"/>
            <a:chOff x="6332867" y="4307670"/>
            <a:chExt cx="1325460" cy="1544983"/>
          </a:xfrm>
        </p:grpSpPr>
        <p:sp>
          <p:nvSpPr>
            <p:cNvPr id="39" name="Google Shape;39;p2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 hasCustomPrompt="1"/>
          </p:nvPr>
        </p:nvSpPr>
        <p:spPr>
          <a:xfrm>
            <a:off x="1688400" y="1578425"/>
            <a:ext cx="5767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6" name="Google Shape;206;p11"/>
          <p:cNvSpPr txBox="1">
            <a:spLocks noGrp="1"/>
          </p:cNvSpPr>
          <p:nvPr>
            <p:ph type="subTitle" idx="1"/>
          </p:nvPr>
        </p:nvSpPr>
        <p:spPr>
          <a:xfrm>
            <a:off x="1688400" y="3089575"/>
            <a:ext cx="5767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7" name="Google Shape;207;p11"/>
          <p:cNvGrpSpPr/>
          <p:nvPr/>
        </p:nvGrpSpPr>
        <p:grpSpPr>
          <a:xfrm rot="9872014" flipH="1">
            <a:off x="788009" y="-475932"/>
            <a:ext cx="571876" cy="1200127"/>
            <a:chOff x="3912125" y="621725"/>
            <a:chExt cx="668000" cy="1401850"/>
          </a:xfrm>
        </p:grpSpPr>
        <p:sp>
          <p:nvSpPr>
            <p:cNvPr id="208" name="Google Shape;208;p1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1"/>
          <p:cNvGrpSpPr/>
          <p:nvPr/>
        </p:nvGrpSpPr>
        <p:grpSpPr>
          <a:xfrm rot="-2700000" flipH="1">
            <a:off x="8351955" y="3287969"/>
            <a:ext cx="919399" cy="988141"/>
            <a:chOff x="1603825" y="2277075"/>
            <a:chExt cx="1062450" cy="1193375"/>
          </a:xfrm>
        </p:grpSpPr>
        <p:sp>
          <p:nvSpPr>
            <p:cNvPr id="211" name="Google Shape;211;p11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rot="2152442" flipH="1">
            <a:off x="-41990" y="3368993"/>
            <a:ext cx="667994" cy="1401837"/>
            <a:chOff x="3912125" y="621725"/>
            <a:chExt cx="668000" cy="1401850"/>
          </a:xfrm>
        </p:grpSpPr>
        <p:sp>
          <p:nvSpPr>
            <p:cNvPr id="214" name="Google Shape;214;p1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1"/>
          <p:cNvGrpSpPr/>
          <p:nvPr/>
        </p:nvGrpSpPr>
        <p:grpSpPr>
          <a:xfrm rot="3144145" flipH="1">
            <a:off x="451004" y="4162249"/>
            <a:ext cx="853133" cy="1104879"/>
            <a:chOff x="2833850" y="2350550"/>
            <a:chExt cx="853150" cy="1104900"/>
          </a:xfrm>
        </p:grpSpPr>
        <p:sp>
          <p:nvSpPr>
            <p:cNvPr id="217" name="Google Shape;217;p11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1"/>
          <p:cNvGrpSpPr/>
          <p:nvPr/>
        </p:nvGrpSpPr>
        <p:grpSpPr>
          <a:xfrm rot="-7799162">
            <a:off x="7933553" y="-358578"/>
            <a:ext cx="667999" cy="1401848"/>
            <a:chOff x="3912125" y="621725"/>
            <a:chExt cx="668000" cy="1401850"/>
          </a:xfrm>
        </p:grpSpPr>
        <p:sp>
          <p:nvSpPr>
            <p:cNvPr id="220" name="Google Shape;220;p1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-7799162">
            <a:off x="8302277" y="572057"/>
            <a:ext cx="853149" cy="1104898"/>
            <a:chOff x="2833850" y="2350550"/>
            <a:chExt cx="853150" cy="1104900"/>
          </a:xfrm>
        </p:grpSpPr>
        <p:sp>
          <p:nvSpPr>
            <p:cNvPr id="223" name="Google Shape;223;p11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 rot="8783172" flipH="1">
            <a:off x="-158030" y="-116117"/>
            <a:ext cx="981289" cy="1444896"/>
            <a:chOff x="3922000" y="2234050"/>
            <a:chExt cx="981275" cy="1444875"/>
          </a:xfrm>
        </p:grpSpPr>
        <p:sp>
          <p:nvSpPr>
            <p:cNvPr id="226" name="Google Shape;226;p11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 hasCustomPrompt="1"/>
          </p:nvPr>
        </p:nvSpPr>
        <p:spPr>
          <a:xfrm>
            <a:off x="108390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2319248" y="1959150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2" hasCustomPrompt="1"/>
          </p:nvPr>
        </p:nvSpPr>
        <p:spPr>
          <a:xfrm>
            <a:off x="464665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3"/>
          </p:nvPr>
        </p:nvSpPr>
        <p:spPr>
          <a:xfrm>
            <a:off x="5794188" y="1959150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4" hasCustomPrompt="1"/>
          </p:nvPr>
        </p:nvSpPr>
        <p:spPr>
          <a:xfrm>
            <a:off x="108390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5"/>
          </p:nvPr>
        </p:nvSpPr>
        <p:spPr>
          <a:xfrm>
            <a:off x="2319248" y="3372074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6" hasCustomPrompt="1"/>
          </p:nvPr>
        </p:nvSpPr>
        <p:spPr>
          <a:xfrm>
            <a:off x="464665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7"/>
          </p:nvPr>
        </p:nvSpPr>
        <p:spPr>
          <a:xfrm>
            <a:off x="5794188" y="3372074"/>
            <a:ext cx="226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9"/>
          </p:nvPr>
        </p:nvSpPr>
        <p:spPr>
          <a:xfrm>
            <a:off x="2313287" y="1624000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3"/>
          </p:nvPr>
        </p:nvSpPr>
        <p:spPr>
          <a:xfrm>
            <a:off x="5794200" y="1624000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4"/>
          </p:nvPr>
        </p:nvSpPr>
        <p:spPr>
          <a:xfrm>
            <a:off x="2313287" y="3033276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15"/>
          </p:nvPr>
        </p:nvSpPr>
        <p:spPr>
          <a:xfrm>
            <a:off x="5794200" y="3033276"/>
            <a:ext cx="2265900" cy="4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 rot="8100000">
            <a:off x="-111539" y="87865"/>
            <a:ext cx="853142" cy="1104889"/>
            <a:chOff x="2833850" y="2350550"/>
            <a:chExt cx="853150" cy="1104900"/>
          </a:xfrm>
        </p:grpSpPr>
        <p:sp>
          <p:nvSpPr>
            <p:cNvPr id="244" name="Google Shape;244;p1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8697874">
            <a:off x="907569" y="-138690"/>
            <a:ext cx="804944" cy="1182558"/>
            <a:chOff x="9601332" y="3570186"/>
            <a:chExt cx="1128185" cy="1562191"/>
          </a:xfrm>
        </p:grpSpPr>
        <p:sp>
          <p:nvSpPr>
            <p:cNvPr id="247" name="Google Shape;247;p1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-7962588">
            <a:off x="7925248" y="-327356"/>
            <a:ext cx="534274" cy="1121215"/>
            <a:chOff x="3912125" y="621725"/>
            <a:chExt cx="668000" cy="1401850"/>
          </a:xfrm>
        </p:grpSpPr>
        <p:sp>
          <p:nvSpPr>
            <p:cNvPr id="256" name="Google Shape;256;p1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3"/>
          <p:cNvGrpSpPr/>
          <p:nvPr/>
        </p:nvGrpSpPr>
        <p:grpSpPr>
          <a:xfrm rot="-7525031">
            <a:off x="8343491" y="158626"/>
            <a:ext cx="829856" cy="1221801"/>
            <a:chOff x="2943425" y="3566975"/>
            <a:chExt cx="981275" cy="1444875"/>
          </a:xfrm>
        </p:grpSpPr>
        <p:sp>
          <p:nvSpPr>
            <p:cNvPr id="259" name="Google Shape;259;p13"/>
            <p:cNvSpPr/>
            <p:nvPr/>
          </p:nvSpPr>
          <p:spPr>
            <a:xfrm>
              <a:off x="2943425" y="3566975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062825" y="3709950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3"/>
          <p:cNvGrpSpPr/>
          <p:nvPr/>
        </p:nvGrpSpPr>
        <p:grpSpPr>
          <a:xfrm rot="-2014825">
            <a:off x="8390463" y="3916099"/>
            <a:ext cx="591268" cy="1451257"/>
            <a:chOff x="2978125" y="596500"/>
            <a:chExt cx="591275" cy="1451275"/>
          </a:xfrm>
        </p:grpSpPr>
        <p:sp>
          <p:nvSpPr>
            <p:cNvPr id="262" name="Google Shape;262;p13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15"/>
          <p:cNvGrpSpPr/>
          <p:nvPr/>
        </p:nvGrpSpPr>
        <p:grpSpPr>
          <a:xfrm rot="3600019">
            <a:off x="14334" y="4086508"/>
            <a:ext cx="1011470" cy="1419450"/>
            <a:chOff x="4841950" y="633750"/>
            <a:chExt cx="1039100" cy="1458225"/>
          </a:xfrm>
        </p:grpSpPr>
        <p:sp>
          <p:nvSpPr>
            <p:cNvPr id="303" name="Google Shape;303;p15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5"/>
          <p:cNvGrpSpPr/>
          <p:nvPr/>
        </p:nvGrpSpPr>
        <p:grpSpPr>
          <a:xfrm rot="-8100000" flipH="1">
            <a:off x="8288483" y="-216793"/>
            <a:ext cx="940735" cy="1056661"/>
            <a:chOff x="1603825" y="2277075"/>
            <a:chExt cx="1062450" cy="1193375"/>
          </a:xfrm>
        </p:grpSpPr>
        <p:sp>
          <p:nvSpPr>
            <p:cNvPr id="312" name="Google Shape;312;p15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>
            <a:spLocks noGrp="1"/>
          </p:cNvSpPr>
          <p:nvPr>
            <p:ph type="subTitle" idx="1"/>
          </p:nvPr>
        </p:nvSpPr>
        <p:spPr>
          <a:xfrm>
            <a:off x="4675775" y="2994913"/>
            <a:ext cx="36447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/>
          </p:nvPr>
        </p:nvSpPr>
        <p:spPr>
          <a:xfrm>
            <a:off x="4675775" y="1283688"/>
            <a:ext cx="36447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 rot="-7434548">
            <a:off x="7859941" y="-385355"/>
            <a:ext cx="767392" cy="993836"/>
            <a:chOff x="2833850" y="2350550"/>
            <a:chExt cx="853150" cy="1104900"/>
          </a:xfrm>
        </p:grpSpPr>
        <p:sp>
          <p:nvSpPr>
            <p:cNvPr id="318" name="Google Shape;318;p16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6"/>
          <p:cNvGrpSpPr/>
          <p:nvPr/>
        </p:nvGrpSpPr>
        <p:grpSpPr>
          <a:xfrm rot="990298">
            <a:off x="-143447" y="3833239"/>
            <a:ext cx="1039105" cy="1458232"/>
            <a:chOff x="4841950" y="633750"/>
            <a:chExt cx="1039100" cy="1458225"/>
          </a:xfrm>
        </p:grpSpPr>
        <p:sp>
          <p:nvSpPr>
            <p:cNvPr id="321" name="Google Shape;321;p16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>
            <a:off x="814926" y="4421294"/>
            <a:ext cx="913176" cy="1025825"/>
            <a:chOff x="1603825" y="2277075"/>
            <a:chExt cx="1062450" cy="1193375"/>
          </a:xfrm>
        </p:grpSpPr>
        <p:sp>
          <p:nvSpPr>
            <p:cNvPr id="330" name="Google Shape;330;p16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6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333" name="Google Shape;333;p16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6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336" name="Google Shape;336;p16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6"/>
          <p:cNvGrpSpPr/>
          <p:nvPr/>
        </p:nvGrpSpPr>
        <p:grpSpPr>
          <a:xfrm rot="-10067064">
            <a:off x="8569648" y="-98103"/>
            <a:ext cx="668028" cy="1401910"/>
            <a:chOff x="3912125" y="621725"/>
            <a:chExt cx="668000" cy="1401850"/>
          </a:xfrm>
        </p:grpSpPr>
        <p:sp>
          <p:nvSpPr>
            <p:cNvPr id="339" name="Google Shape;339;p16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"/>
          </p:nvPr>
        </p:nvSpPr>
        <p:spPr>
          <a:xfrm>
            <a:off x="720000" y="1156475"/>
            <a:ext cx="77040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 rot="-7914914">
            <a:off x="7990251" y="-449212"/>
            <a:ext cx="591248" cy="1451209"/>
            <a:chOff x="2978125" y="596500"/>
            <a:chExt cx="591275" cy="1451275"/>
          </a:xfrm>
        </p:grpSpPr>
        <p:sp>
          <p:nvSpPr>
            <p:cNvPr id="345" name="Google Shape;345;p17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7"/>
          <p:cNvGrpSpPr/>
          <p:nvPr/>
        </p:nvGrpSpPr>
        <p:grpSpPr>
          <a:xfrm rot="-8999878">
            <a:off x="8415631" y="241683"/>
            <a:ext cx="808128" cy="1189926"/>
            <a:chOff x="3922000" y="2234050"/>
            <a:chExt cx="981275" cy="1444875"/>
          </a:xfrm>
        </p:grpSpPr>
        <p:sp>
          <p:nvSpPr>
            <p:cNvPr id="348" name="Google Shape;348;p17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7"/>
          <p:cNvGrpSpPr/>
          <p:nvPr/>
        </p:nvGrpSpPr>
        <p:grpSpPr>
          <a:xfrm rot="8100000" flipH="1">
            <a:off x="-81824" y="-56700"/>
            <a:ext cx="919399" cy="988141"/>
            <a:chOff x="1603825" y="2277075"/>
            <a:chExt cx="1062450" cy="1193375"/>
          </a:xfrm>
        </p:grpSpPr>
        <p:sp>
          <p:nvSpPr>
            <p:cNvPr id="351" name="Google Shape;351;p17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7"/>
          <p:cNvGrpSpPr/>
          <p:nvPr/>
        </p:nvGrpSpPr>
        <p:grpSpPr>
          <a:xfrm rot="2876396" flipH="1">
            <a:off x="-216115" y="3701843"/>
            <a:ext cx="935472" cy="1312798"/>
            <a:chOff x="4841950" y="633750"/>
            <a:chExt cx="1039100" cy="1458225"/>
          </a:xfrm>
        </p:grpSpPr>
        <p:sp>
          <p:nvSpPr>
            <p:cNvPr id="354" name="Google Shape;354;p17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17"/>
          <p:cNvGrpSpPr/>
          <p:nvPr/>
        </p:nvGrpSpPr>
        <p:grpSpPr>
          <a:xfrm rot="2026789" flipH="1">
            <a:off x="676062" y="4368743"/>
            <a:ext cx="827790" cy="889649"/>
            <a:chOff x="1603825" y="2277075"/>
            <a:chExt cx="1062450" cy="1193375"/>
          </a:xfrm>
        </p:grpSpPr>
        <p:sp>
          <p:nvSpPr>
            <p:cNvPr id="363" name="Google Shape;363;p17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7"/>
          <p:cNvGrpSpPr/>
          <p:nvPr/>
        </p:nvGrpSpPr>
        <p:grpSpPr>
          <a:xfrm rot="-2700000" flipH="1">
            <a:off x="8372731" y="4135268"/>
            <a:ext cx="571918" cy="1200215"/>
            <a:chOff x="3912125" y="621725"/>
            <a:chExt cx="668000" cy="1401850"/>
          </a:xfrm>
        </p:grpSpPr>
        <p:sp>
          <p:nvSpPr>
            <p:cNvPr id="366" name="Google Shape;366;p17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subTitle" idx="1"/>
          </p:nvPr>
        </p:nvSpPr>
        <p:spPr>
          <a:xfrm>
            <a:off x="7200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0" name="Google Shape;370;p18"/>
          <p:cNvSpPr txBox="1">
            <a:spLocks noGrp="1"/>
          </p:cNvSpPr>
          <p:nvPr>
            <p:ph type="subTitle" idx="2"/>
          </p:nvPr>
        </p:nvSpPr>
        <p:spPr>
          <a:xfrm>
            <a:off x="7200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3"/>
          </p:nvPr>
        </p:nvSpPr>
        <p:spPr>
          <a:xfrm>
            <a:off x="34038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4"/>
          </p:nvPr>
        </p:nvSpPr>
        <p:spPr>
          <a:xfrm>
            <a:off x="6087600" y="2834324"/>
            <a:ext cx="2336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5"/>
          </p:nvPr>
        </p:nvSpPr>
        <p:spPr>
          <a:xfrm>
            <a:off x="34038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6"/>
          </p:nvPr>
        </p:nvSpPr>
        <p:spPr>
          <a:xfrm>
            <a:off x="6087600" y="2499111"/>
            <a:ext cx="2336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76" name="Google Shape;376;p18"/>
          <p:cNvGrpSpPr/>
          <p:nvPr/>
        </p:nvGrpSpPr>
        <p:grpSpPr>
          <a:xfrm rot="2876396" flipH="1">
            <a:off x="-216115" y="3701843"/>
            <a:ext cx="935472" cy="1312798"/>
            <a:chOff x="4841950" y="633750"/>
            <a:chExt cx="1039100" cy="1458225"/>
          </a:xfrm>
        </p:grpSpPr>
        <p:sp>
          <p:nvSpPr>
            <p:cNvPr id="377" name="Google Shape;377;p18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8"/>
          <p:cNvGrpSpPr/>
          <p:nvPr/>
        </p:nvGrpSpPr>
        <p:grpSpPr>
          <a:xfrm rot="2026789" flipH="1">
            <a:off x="676062" y="4368743"/>
            <a:ext cx="827790" cy="889649"/>
            <a:chOff x="1603825" y="2277075"/>
            <a:chExt cx="1062450" cy="1193375"/>
          </a:xfrm>
        </p:grpSpPr>
        <p:sp>
          <p:nvSpPr>
            <p:cNvPr id="386" name="Google Shape;386;p18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8"/>
          <p:cNvGrpSpPr/>
          <p:nvPr/>
        </p:nvGrpSpPr>
        <p:grpSpPr>
          <a:xfrm rot="-7914914">
            <a:off x="7990251" y="-449212"/>
            <a:ext cx="591248" cy="1451209"/>
            <a:chOff x="2978125" y="596500"/>
            <a:chExt cx="591275" cy="1451275"/>
          </a:xfrm>
        </p:grpSpPr>
        <p:sp>
          <p:nvSpPr>
            <p:cNvPr id="389" name="Google Shape;389;p18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18"/>
          <p:cNvGrpSpPr/>
          <p:nvPr/>
        </p:nvGrpSpPr>
        <p:grpSpPr>
          <a:xfrm rot="-8999878">
            <a:off x="8415631" y="241683"/>
            <a:ext cx="808128" cy="1189926"/>
            <a:chOff x="3922000" y="2234050"/>
            <a:chExt cx="981275" cy="1444875"/>
          </a:xfrm>
        </p:grpSpPr>
        <p:sp>
          <p:nvSpPr>
            <p:cNvPr id="392" name="Google Shape;392;p18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8"/>
          <p:cNvGrpSpPr/>
          <p:nvPr/>
        </p:nvGrpSpPr>
        <p:grpSpPr>
          <a:xfrm rot="-2700000" flipH="1">
            <a:off x="8372731" y="4135268"/>
            <a:ext cx="571918" cy="1200215"/>
            <a:chOff x="3912125" y="621725"/>
            <a:chExt cx="668000" cy="1401850"/>
          </a:xfrm>
        </p:grpSpPr>
        <p:sp>
          <p:nvSpPr>
            <p:cNvPr id="395" name="Google Shape;395;p18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8"/>
          <p:cNvGrpSpPr/>
          <p:nvPr/>
        </p:nvGrpSpPr>
        <p:grpSpPr>
          <a:xfrm rot="8100000" flipH="1">
            <a:off x="-81824" y="-56700"/>
            <a:ext cx="919399" cy="988141"/>
            <a:chOff x="1603825" y="2277075"/>
            <a:chExt cx="1062450" cy="1193375"/>
          </a:xfrm>
        </p:grpSpPr>
        <p:sp>
          <p:nvSpPr>
            <p:cNvPr id="398" name="Google Shape;398;p18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 txBox="1">
            <a:spLocks noGrp="1"/>
          </p:cNvSpPr>
          <p:nvPr>
            <p:ph type="subTitle" idx="1"/>
          </p:nvPr>
        </p:nvSpPr>
        <p:spPr>
          <a:xfrm>
            <a:off x="2823445" y="1936975"/>
            <a:ext cx="23463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2"/>
          </p:nvPr>
        </p:nvSpPr>
        <p:spPr>
          <a:xfrm>
            <a:off x="2823435" y="2274975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3"/>
          </p:nvPr>
        </p:nvSpPr>
        <p:spPr>
          <a:xfrm>
            <a:off x="5316959" y="2274975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4"/>
          </p:nvPr>
        </p:nvSpPr>
        <p:spPr>
          <a:xfrm>
            <a:off x="2823435" y="4066108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 txBox="1">
            <a:spLocks noGrp="1"/>
          </p:cNvSpPr>
          <p:nvPr>
            <p:ph type="subTitle" idx="5"/>
          </p:nvPr>
        </p:nvSpPr>
        <p:spPr>
          <a:xfrm>
            <a:off x="5316959" y="4066108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subTitle" idx="6"/>
          </p:nvPr>
        </p:nvSpPr>
        <p:spPr>
          <a:xfrm>
            <a:off x="2823445" y="3728108"/>
            <a:ext cx="23463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7"/>
          </p:nvPr>
        </p:nvSpPr>
        <p:spPr>
          <a:xfrm>
            <a:off x="5316965" y="1936975"/>
            <a:ext cx="23463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subTitle" idx="8"/>
          </p:nvPr>
        </p:nvSpPr>
        <p:spPr>
          <a:xfrm>
            <a:off x="5316965" y="3728108"/>
            <a:ext cx="23463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0" name="Google Shape;410;p19"/>
          <p:cNvGrpSpPr/>
          <p:nvPr/>
        </p:nvGrpSpPr>
        <p:grpSpPr>
          <a:xfrm rot="-9872014">
            <a:off x="7650256" y="-475932"/>
            <a:ext cx="571876" cy="1200127"/>
            <a:chOff x="3912125" y="621725"/>
            <a:chExt cx="668000" cy="1401850"/>
          </a:xfrm>
        </p:grpSpPr>
        <p:sp>
          <p:nvSpPr>
            <p:cNvPr id="411" name="Google Shape;411;p19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19"/>
          <p:cNvGrpSpPr/>
          <p:nvPr/>
        </p:nvGrpSpPr>
        <p:grpSpPr>
          <a:xfrm rot="-8783172">
            <a:off x="8186883" y="-116117"/>
            <a:ext cx="981289" cy="1444896"/>
            <a:chOff x="3922000" y="2234050"/>
            <a:chExt cx="981275" cy="1444875"/>
          </a:xfrm>
        </p:grpSpPr>
        <p:sp>
          <p:nvSpPr>
            <p:cNvPr id="414" name="Google Shape;414;p19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19"/>
          <p:cNvGrpSpPr/>
          <p:nvPr/>
        </p:nvGrpSpPr>
        <p:grpSpPr>
          <a:xfrm rot="1850279">
            <a:off x="345803" y="3785588"/>
            <a:ext cx="1039075" cy="1458191"/>
            <a:chOff x="4841950" y="633750"/>
            <a:chExt cx="1039100" cy="1458225"/>
          </a:xfrm>
        </p:grpSpPr>
        <p:sp>
          <p:nvSpPr>
            <p:cNvPr id="417" name="Google Shape;417;p19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19"/>
          <p:cNvGrpSpPr/>
          <p:nvPr/>
        </p:nvGrpSpPr>
        <p:grpSpPr>
          <a:xfrm rot="-2152442">
            <a:off x="8384138" y="3368993"/>
            <a:ext cx="667994" cy="1401837"/>
            <a:chOff x="3912125" y="621725"/>
            <a:chExt cx="668000" cy="1401850"/>
          </a:xfrm>
        </p:grpSpPr>
        <p:sp>
          <p:nvSpPr>
            <p:cNvPr id="426" name="Google Shape;426;p19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19"/>
          <p:cNvGrpSpPr/>
          <p:nvPr/>
        </p:nvGrpSpPr>
        <p:grpSpPr>
          <a:xfrm rot="-3144145">
            <a:off x="7706005" y="4162249"/>
            <a:ext cx="853133" cy="1104879"/>
            <a:chOff x="2833850" y="2350550"/>
            <a:chExt cx="853150" cy="1104900"/>
          </a:xfrm>
        </p:grpSpPr>
        <p:sp>
          <p:nvSpPr>
            <p:cNvPr id="429" name="Google Shape;429;p19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19"/>
          <p:cNvGrpSpPr/>
          <p:nvPr/>
        </p:nvGrpSpPr>
        <p:grpSpPr>
          <a:xfrm rot="2700000">
            <a:off x="-261212" y="3287969"/>
            <a:ext cx="919399" cy="988141"/>
            <a:chOff x="1603825" y="2277075"/>
            <a:chExt cx="1062450" cy="1193375"/>
          </a:xfrm>
        </p:grpSpPr>
        <p:sp>
          <p:nvSpPr>
            <p:cNvPr id="432" name="Google Shape;432;p19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subTitle" idx="1"/>
          </p:nvPr>
        </p:nvSpPr>
        <p:spPr>
          <a:xfrm>
            <a:off x="937523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2"/>
          </p:nvPr>
        </p:nvSpPr>
        <p:spPr>
          <a:xfrm>
            <a:off x="3469769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subTitle" idx="3"/>
          </p:nvPr>
        </p:nvSpPr>
        <p:spPr>
          <a:xfrm>
            <a:off x="6002014" y="223008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0"/>
          <p:cNvSpPr txBox="1">
            <a:spLocks noGrp="1"/>
          </p:cNvSpPr>
          <p:nvPr>
            <p:ph type="subTitle" idx="4"/>
          </p:nvPr>
        </p:nvSpPr>
        <p:spPr>
          <a:xfrm>
            <a:off x="937523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0"/>
          <p:cNvSpPr txBox="1">
            <a:spLocks noGrp="1"/>
          </p:cNvSpPr>
          <p:nvPr>
            <p:ph type="subTitle" idx="5"/>
          </p:nvPr>
        </p:nvSpPr>
        <p:spPr>
          <a:xfrm>
            <a:off x="3469769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0"/>
          <p:cNvSpPr txBox="1">
            <a:spLocks noGrp="1"/>
          </p:cNvSpPr>
          <p:nvPr>
            <p:ph type="subTitle" idx="6"/>
          </p:nvPr>
        </p:nvSpPr>
        <p:spPr>
          <a:xfrm>
            <a:off x="6002014" y="3715501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subTitle" idx="7"/>
          </p:nvPr>
        </p:nvSpPr>
        <p:spPr>
          <a:xfrm>
            <a:off x="932900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8"/>
          </p:nvPr>
        </p:nvSpPr>
        <p:spPr>
          <a:xfrm>
            <a:off x="3469769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subTitle" idx="9"/>
          </p:nvPr>
        </p:nvSpPr>
        <p:spPr>
          <a:xfrm>
            <a:off x="6006637" y="1835491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3"/>
          </p:nvPr>
        </p:nvSpPr>
        <p:spPr>
          <a:xfrm>
            <a:off x="932900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subTitle" idx="14"/>
          </p:nvPr>
        </p:nvSpPr>
        <p:spPr>
          <a:xfrm>
            <a:off x="3469769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15"/>
          </p:nvPr>
        </p:nvSpPr>
        <p:spPr>
          <a:xfrm>
            <a:off x="6006637" y="3333164"/>
            <a:ext cx="22044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 rot="-8100000">
            <a:off x="8499349" y="145324"/>
            <a:ext cx="667994" cy="1401837"/>
            <a:chOff x="3912125" y="621725"/>
            <a:chExt cx="668000" cy="1401850"/>
          </a:xfrm>
        </p:grpSpPr>
        <p:sp>
          <p:nvSpPr>
            <p:cNvPr id="449" name="Google Shape;449;p20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rot="2195099">
            <a:off x="-71377" y="4003324"/>
            <a:ext cx="764910" cy="859169"/>
            <a:chOff x="1603825" y="2277075"/>
            <a:chExt cx="1062450" cy="1193375"/>
          </a:xfrm>
        </p:grpSpPr>
        <p:sp>
          <p:nvSpPr>
            <p:cNvPr id="452" name="Google Shape;452;p20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0"/>
          <p:cNvGrpSpPr/>
          <p:nvPr/>
        </p:nvGrpSpPr>
        <p:grpSpPr>
          <a:xfrm rot="388111">
            <a:off x="626939" y="4350682"/>
            <a:ext cx="706403" cy="1040141"/>
            <a:chOff x="3922000" y="2234050"/>
            <a:chExt cx="981275" cy="1444875"/>
          </a:xfrm>
        </p:grpSpPr>
        <p:sp>
          <p:nvSpPr>
            <p:cNvPr id="455" name="Google Shape;455;p20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0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458" name="Google Shape;458;p20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20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461" name="Google Shape;461;p20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0"/>
          <p:cNvGrpSpPr/>
          <p:nvPr/>
        </p:nvGrpSpPr>
        <p:grpSpPr>
          <a:xfrm rot="-1611584">
            <a:off x="8339834" y="3404468"/>
            <a:ext cx="981258" cy="1444850"/>
            <a:chOff x="3922000" y="2234050"/>
            <a:chExt cx="981275" cy="1444875"/>
          </a:xfrm>
        </p:grpSpPr>
        <p:sp>
          <p:nvSpPr>
            <p:cNvPr id="464" name="Google Shape;464;p20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0"/>
          <p:cNvGrpSpPr/>
          <p:nvPr/>
        </p:nvGrpSpPr>
        <p:grpSpPr>
          <a:xfrm rot="709829" flipH="1">
            <a:off x="7365448" y="4220602"/>
            <a:ext cx="878393" cy="986637"/>
            <a:chOff x="1603825" y="2277075"/>
            <a:chExt cx="1062450" cy="1193375"/>
          </a:xfrm>
        </p:grpSpPr>
        <p:sp>
          <p:nvSpPr>
            <p:cNvPr id="467" name="Google Shape;467;p20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rot="-8100000">
            <a:off x="7721912" y="-384257"/>
            <a:ext cx="880089" cy="1235076"/>
            <a:chOff x="4841950" y="633750"/>
            <a:chExt cx="1039100" cy="1458225"/>
          </a:xfrm>
        </p:grpSpPr>
        <p:sp>
          <p:nvSpPr>
            <p:cNvPr id="470" name="Google Shape;470;p20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1"/>
          <p:cNvSpPr txBox="1">
            <a:spLocks noGrp="1"/>
          </p:cNvSpPr>
          <p:nvPr>
            <p:ph type="title" hasCustomPrompt="1"/>
          </p:nvPr>
        </p:nvSpPr>
        <p:spPr>
          <a:xfrm>
            <a:off x="1932075" y="580415"/>
            <a:ext cx="5280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0" name="Google Shape;480;p21"/>
          <p:cNvSpPr txBox="1">
            <a:spLocks noGrp="1"/>
          </p:cNvSpPr>
          <p:nvPr>
            <p:ph type="subTitle" idx="1"/>
          </p:nvPr>
        </p:nvSpPr>
        <p:spPr>
          <a:xfrm>
            <a:off x="1932075" y="1246027"/>
            <a:ext cx="528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1"/>
          <p:cNvSpPr txBox="1">
            <a:spLocks noGrp="1"/>
          </p:cNvSpPr>
          <p:nvPr>
            <p:ph type="title" idx="2" hasCustomPrompt="1"/>
          </p:nvPr>
        </p:nvSpPr>
        <p:spPr>
          <a:xfrm>
            <a:off x="1932075" y="2036557"/>
            <a:ext cx="5280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2" name="Google Shape;482;p21"/>
          <p:cNvSpPr txBox="1">
            <a:spLocks noGrp="1"/>
          </p:cNvSpPr>
          <p:nvPr>
            <p:ph type="subTitle" idx="3"/>
          </p:nvPr>
        </p:nvSpPr>
        <p:spPr>
          <a:xfrm>
            <a:off x="1932075" y="2702169"/>
            <a:ext cx="528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title" idx="4" hasCustomPrompt="1"/>
          </p:nvPr>
        </p:nvSpPr>
        <p:spPr>
          <a:xfrm>
            <a:off x="1932075" y="3492712"/>
            <a:ext cx="5280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5"/>
          </p:nvPr>
        </p:nvSpPr>
        <p:spPr>
          <a:xfrm>
            <a:off x="1932075" y="4158324"/>
            <a:ext cx="528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5" name="Google Shape;485;p21"/>
          <p:cNvGrpSpPr/>
          <p:nvPr/>
        </p:nvGrpSpPr>
        <p:grpSpPr>
          <a:xfrm rot="-927986" flipH="1">
            <a:off x="7650256" y="4135065"/>
            <a:ext cx="571876" cy="1200127"/>
            <a:chOff x="3912125" y="621725"/>
            <a:chExt cx="668000" cy="1401850"/>
          </a:xfrm>
        </p:grpSpPr>
        <p:sp>
          <p:nvSpPr>
            <p:cNvPr id="486" name="Google Shape;486;p2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21"/>
          <p:cNvGrpSpPr/>
          <p:nvPr/>
        </p:nvGrpSpPr>
        <p:grpSpPr>
          <a:xfrm rot="-2016828" flipH="1">
            <a:off x="8209333" y="3530482"/>
            <a:ext cx="981289" cy="1444896"/>
            <a:chOff x="3922000" y="2234050"/>
            <a:chExt cx="981275" cy="1444875"/>
          </a:xfrm>
        </p:grpSpPr>
        <p:sp>
          <p:nvSpPr>
            <p:cNvPr id="489" name="Google Shape;489;p21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1"/>
          <p:cNvGrpSpPr/>
          <p:nvPr/>
        </p:nvGrpSpPr>
        <p:grpSpPr>
          <a:xfrm rot="8100000" flipH="1">
            <a:off x="716501" y="-116925"/>
            <a:ext cx="919399" cy="988141"/>
            <a:chOff x="1603825" y="2277075"/>
            <a:chExt cx="1062450" cy="1193375"/>
          </a:xfrm>
        </p:grpSpPr>
        <p:sp>
          <p:nvSpPr>
            <p:cNvPr id="492" name="Google Shape;492;p21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21"/>
          <p:cNvGrpSpPr/>
          <p:nvPr/>
        </p:nvGrpSpPr>
        <p:grpSpPr>
          <a:xfrm rot="-8647558" flipH="1">
            <a:off x="8406588" y="88430"/>
            <a:ext cx="667994" cy="1401837"/>
            <a:chOff x="3912125" y="621725"/>
            <a:chExt cx="668000" cy="1401850"/>
          </a:xfrm>
        </p:grpSpPr>
        <p:sp>
          <p:nvSpPr>
            <p:cNvPr id="495" name="Google Shape;495;p2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1"/>
          <p:cNvGrpSpPr/>
          <p:nvPr/>
        </p:nvGrpSpPr>
        <p:grpSpPr>
          <a:xfrm rot="-7655812" flipH="1">
            <a:off x="7781188" y="-419950"/>
            <a:ext cx="780013" cy="1010181"/>
            <a:chOff x="2833850" y="2350550"/>
            <a:chExt cx="853150" cy="1104900"/>
          </a:xfrm>
        </p:grpSpPr>
        <p:sp>
          <p:nvSpPr>
            <p:cNvPr id="498" name="Google Shape;498;p21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 rot="2700000">
            <a:off x="559041" y="4267831"/>
            <a:ext cx="645699" cy="1355049"/>
            <a:chOff x="3912125" y="621725"/>
            <a:chExt cx="668000" cy="1401850"/>
          </a:xfrm>
        </p:grpSpPr>
        <p:sp>
          <p:nvSpPr>
            <p:cNvPr id="501" name="Google Shape;501;p21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1"/>
          <p:cNvGrpSpPr/>
          <p:nvPr/>
        </p:nvGrpSpPr>
        <p:grpSpPr>
          <a:xfrm rot="8449432">
            <a:off x="-329063" y="60250"/>
            <a:ext cx="1039090" cy="1458210"/>
            <a:chOff x="4841950" y="633750"/>
            <a:chExt cx="1039100" cy="1458225"/>
          </a:xfrm>
        </p:grpSpPr>
        <p:sp>
          <p:nvSpPr>
            <p:cNvPr id="504" name="Google Shape;504;p21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1"/>
          <p:cNvGrpSpPr/>
          <p:nvPr/>
        </p:nvGrpSpPr>
        <p:grpSpPr>
          <a:xfrm rot="2014410">
            <a:off x="-267167" y="4190598"/>
            <a:ext cx="709510" cy="918875"/>
            <a:chOff x="2833850" y="2350550"/>
            <a:chExt cx="853150" cy="1104900"/>
          </a:xfrm>
        </p:grpSpPr>
        <p:sp>
          <p:nvSpPr>
            <p:cNvPr id="513" name="Google Shape;513;p21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2132550" y="2272525"/>
            <a:ext cx="4878900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2132550" y="3358775"/>
            <a:ext cx="4878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8697874" flipH="1">
            <a:off x="7612598" y="-244003"/>
            <a:ext cx="804944" cy="1182558"/>
            <a:chOff x="9601332" y="3570186"/>
            <a:chExt cx="1128185" cy="1562191"/>
          </a:xfrm>
        </p:grpSpPr>
        <p:sp>
          <p:nvSpPr>
            <p:cNvPr id="46" name="Google Shape;46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 rot="1506053" flipH="1">
            <a:off x="870718" y="3850784"/>
            <a:ext cx="1021051" cy="1629906"/>
            <a:chOff x="8529317" y="3813271"/>
            <a:chExt cx="934909" cy="1492397"/>
          </a:xfrm>
        </p:grpSpPr>
        <p:sp>
          <p:nvSpPr>
            <p:cNvPr id="55" name="Google Shape;55;p3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rot="1506053" flipH="1">
            <a:off x="-154225" y="3503552"/>
            <a:ext cx="1232135" cy="1706130"/>
            <a:chOff x="9601332" y="3570186"/>
            <a:chExt cx="1128185" cy="1562191"/>
          </a:xfrm>
        </p:grpSpPr>
        <p:sp>
          <p:nvSpPr>
            <p:cNvPr id="58" name="Google Shape;58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-8100000" flipH="1">
            <a:off x="8583509" y="-17447"/>
            <a:ext cx="853142" cy="1104889"/>
            <a:chOff x="2833850" y="2350550"/>
            <a:chExt cx="853150" cy="1104900"/>
          </a:xfrm>
        </p:grpSpPr>
        <p:sp>
          <p:nvSpPr>
            <p:cNvPr id="67" name="Google Shape;67;p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2"/>
          <p:cNvSpPr txBox="1">
            <a:spLocks noGrp="1"/>
          </p:cNvSpPr>
          <p:nvPr>
            <p:ph type="ctrTitle"/>
          </p:nvPr>
        </p:nvSpPr>
        <p:spPr>
          <a:xfrm>
            <a:off x="2863200" y="669825"/>
            <a:ext cx="34176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2758925" y="1704550"/>
            <a:ext cx="36261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18" name="Google Shape;518;p22"/>
          <p:cNvGrpSpPr/>
          <p:nvPr/>
        </p:nvGrpSpPr>
        <p:grpSpPr>
          <a:xfrm rot="-8520626" flipH="1">
            <a:off x="8267663" y="130627"/>
            <a:ext cx="981246" cy="1444833"/>
            <a:chOff x="3922000" y="2234050"/>
            <a:chExt cx="981275" cy="1444875"/>
          </a:xfrm>
        </p:grpSpPr>
        <p:sp>
          <p:nvSpPr>
            <p:cNvPr id="519" name="Google Shape;519;p22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22"/>
          <p:cNvGrpSpPr/>
          <p:nvPr/>
        </p:nvGrpSpPr>
        <p:grpSpPr>
          <a:xfrm rot="-9413182">
            <a:off x="7380046" y="-268684"/>
            <a:ext cx="940777" cy="1056709"/>
            <a:chOff x="1603825" y="2277075"/>
            <a:chExt cx="1062450" cy="1193375"/>
          </a:xfrm>
        </p:grpSpPr>
        <p:sp>
          <p:nvSpPr>
            <p:cNvPr id="522" name="Google Shape;522;p22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22"/>
          <p:cNvGrpSpPr/>
          <p:nvPr/>
        </p:nvGrpSpPr>
        <p:grpSpPr>
          <a:xfrm rot="2885086">
            <a:off x="566457" y="4169319"/>
            <a:ext cx="591248" cy="1451209"/>
            <a:chOff x="2978125" y="596500"/>
            <a:chExt cx="591275" cy="1451275"/>
          </a:xfrm>
        </p:grpSpPr>
        <p:sp>
          <p:nvSpPr>
            <p:cNvPr id="525" name="Google Shape;525;p22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2"/>
          <p:cNvGrpSpPr/>
          <p:nvPr/>
        </p:nvGrpSpPr>
        <p:grpSpPr>
          <a:xfrm rot="-2760288">
            <a:off x="7883168" y="4162751"/>
            <a:ext cx="668002" cy="1401854"/>
            <a:chOff x="3912125" y="621725"/>
            <a:chExt cx="668000" cy="1401850"/>
          </a:xfrm>
        </p:grpSpPr>
        <p:sp>
          <p:nvSpPr>
            <p:cNvPr id="528" name="Google Shape;528;p22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2"/>
          <p:cNvGrpSpPr/>
          <p:nvPr/>
        </p:nvGrpSpPr>
        <p:grpSpPr>
          <a:xfrm rot="7151584">
            <a:off x="-139462" y="196657"/>
            <a:ext cx="935448" cy="1312765"/>
            <a:chOff x="4841950" y="633750"/>
            <a:chExt cx="1039100" cy="1458225"/>
          </a:xfrm>
        </p:grpSpPr>
        <p:sp>
          <p:nvSpPr>
            <p:cNvPr id="531" name="Google Shape;531;p22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2"/>
          <p:cNvGrpSpPr/>
          <p:nvPr/>
        </p:nvGrpSpPr>
        <p:grpSpPr>
          <a:xfrm rot="7655812">
            <a:off x="571356" y="-298837"/>
            <a:ext cx="780013" cy="1010181"/>
            <a:chOff x="2833850" y="2350550"/>
            <a:chExt cx="853150" cy="1104900"/>
          </a:xfrm>
        </p:grpSpPr>
        <p:sp>
          <p:nvSpPr>
            <p:cNvPr id="540" name="Google Shape;540;p22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2"/>
          <p:cNvGrpSpPr/>
          <p:nvPr/>
        </p:nvGrpSpPr>
        <p:grpSpPr>
          <a:xfrm rot="-1676785">
            <a:off x="8573870" y="3730394"/>
            <a:ext cx="591217" cy="1451133"/>
            <a:chOff x="2978125" y="596500"/>
            <a:chExt cx="591275" cy="1451275"/>
          </a:xfrm>
        </p:grpSpPr>
        <p:sp>
          <p:nvSpPr>
            <p:cNvPr id="543" name="Google Shape;543;p22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2"/>
          <p:cNvGrpSpPr/>
          <p:nvPr/>
        </p:nvGrpSpPr>
        <p:grpSpPr>
          <a:xfrm rot="1800122">
            <a:off x="-75804" y="3739707"/>
            <a:ext cx="808128" cy="1189926"/>
            <a:chOff x="3922000" y="2234050"/>
            <a:chExt cx="981275" cy="1444875"/>
          </a:xfrm>
        </p:grpSpPr>
        <p:sp>
          <p:nvSpPr>
            <p:cNvPr id="546" name="Google Shape;546;p22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22"/>
          <p:cNvSpPr txBox="1"/>
          <p:nvPr/>
        </p:nvSpPr>
        <p:spPr>
          <a:xfrm>
            <a:off x="2071325" y="3492400"/>
            <a:ext cx="5001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and infographics &amp; images by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3"/>
          <p:cNvGrpSpPr/>
          <p:nvPr/>
        </p:nvGrpSpPr>
        <p:grpSpPr>
          <a:xfrm rot="-7434548">
            <a:off x="7859941" y="-385355"/>
            <a:ext cx="767392" cy="993836"/>
            <a:chOff x="2833850" y="2350550"/>
            <a:chExt cx="853150" cy="1104900"/>
          </a:xfrm>
        </p:grpSpPr>
        <p:sp>
          <p:nvSpPr>
            <p:cNvPr id="551" name="Google Shape;551;p2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3"/>
          <p:cNvGrpSpPr/>
          <p:nvPr/>
        </p:nvGrpSpPr>
        <p:grpSpPr>
          <a:xfrm rot="990298">
            <a:off x="-143447" y="3833239"/>
            <a:ext cx="1039105" cy="1458232"/>
            <a:chOff x="4841950" y="633750"/>
            <a:chExt cx="1039100" cy="1458225"/>
          </a:xfrm>
        </p:grpSpPr>
        <p:sp>
          <p:nvSpPr>
            <p:cNvPr id="554" name="Google Shape;554;p23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14926" y="4421294"/>
            <a:ext cx="913176" cy="1025825"/>
            <a:chOff x="1603825" y="2277075"/>
            <a:chExt cx="1062450" cy="1193375"/>
          </a:xfrm>
        </p:grpSpPr>
        <p:sp>
          <p:nvSpPr>
            <p:cNvPr id="563" name="Google Shape;563;p23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3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566" name="Google Shape;566;p23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3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569" name="Google Shape;569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3"/>
          <p:cNvGrpSpPr/>
          <p:nvPr/>
        </p:nvGrpSpPr>
        <p:grpSpPr>
          <a:xfrm rot="-10067064">
            <a:off x="8569648" y="-98103"/>
            <a:ext cx="668028" cy="1401910"/>
            <a:chOff x="3912125" y="621725"/>
            <a:chExt cx="668000" cy="1401850"/>
          </a:xfrm>
        </p:grpSpPr>
        <p:sp>
          <p:nvSpPr>
            <p:cNvPr id="572" name="Google Shape;572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4"/>
          <p:cNvGrpSpPr/>
          <p:nvPr/>
        </p:nvGrpSpPr>
        <p:grpSpPr>
          <a:xfrm rot="8520626">
            <a:off x="-257053" y="61227"/>
            <a:ext cx="981246" cy="1444833"/>
            <a:chOff x="3922000" y="2234050"/>
            <a:chExt cx="981275" cy="1444875"/>
          </a:xfrm>
        </p:grpSpPr>
        <p:sp>
          <p:nvSpPr>
            <p:cNvPr id="576" name="Google Shape;576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4"/>
          <p:cNvGrpSpPr/>
          <p:nvPr/>
        </p:nvGrpSpPr>
        <p:grpSpPr>
          <a:xfrm rot="9413182" flipH="1">
            <a:off x="920808" y="-322109"/>
            <a:ext cx="940777" cy="1056709"/>
            <a:chOff x="1603825" y="2277075"/>
            <a:chExt cx="1062450" cy="1193375"/>
          </a:xfrm>
        </p:grpSpPr>
        <p:sp>
          <p:nvSpPr>
            <p:cNvPr id="579" name="Google Shape;579;p2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4"/>
          <p:cNvGrpSpPr/>
          <p:nvPr/>
        </p:nvGrpSpPr>
        <p:grpSpPr>
          <a:xfrm rot="-2885086" flipH="1">
            <a:off x="7990251" y="4169319"/>
            <a:ext cx="591248" cy="1451209"/>
            <a:chOff x="2978125" y="596500"/>
            <a:chExt cx="591275" cy="1451275"/>
          </a:xfrm>
        </p:grpSpPr>
        <p:sp>
          <p:nvSpPr>
            <p:cNvPr id="582" name="Google Shape;582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4"/>
          <p:cNvGrpSpPr/>
          <p:nvPr/>
        </p:nvGrpSpPr>
        <p:grpSpPr>
          <a:xfrm rot="-1800122" flipH="1">
            <a:off x="8415631" y="3739707"/>
            <a:ext cx="808128" cy="1189926"/>
            <a:chOff x="3922000" y="2234050"/>
            <a:chExt cx="981275" cy="1444875"/>
          </a:xfrm>
        </p:grpSpPr>
        <p:sp>
          <p:nvSpPr>
            <p:cNvPr id="585" name="Google Shape;585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rot="2760288" flipH="1">
            <a:off x="596786" y="4162751"/>
            <a:ext cx="668002" cy="1401854"/>
            <a:chOff x="3912125" y="621725"/>
            <a:chExt cx="668000" cy="1401850"/>
          </a:xfrm>
        </p:grpSpPr>
        <p:sp>
          <p:nvSpPr>
            <p:cNvPr id="588" name="Google Shape;588;p2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4"/>
          <p:cNvGrpSpPr/>
          <p:nvPr/>
        </p:nvGrpSpPr>
        <p:grpSpPr>
          <a:xfrm rot="-7151584" flipH="1">
            <a:off x="8351970" y="196657"/>
            <a:ext cx="935448" cy="1312765"/>
            <a:chOff x="4841950" y="633750"/>
            <a:chExt cx="1039100" cy="1458225"/>
          </a:xfrm>
        </p:grpSpPr>
        <p:sp>
          <p:nvSpPr>
            <p:cNvPr id="591" name="Google Shape;591;p24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4"/>
          <p:cNvGrpSpPr/>
          <p:nvPr/>
        </p:nvGrpSpPr>
        <p:grpSpPr>
          <a:xfrm rot="1676785" flipH="1">
            <a:off x="-17131" y="3730394"/>
            <a:ext cx="591217" cy="1451133"/>
            <a:chOff x="2978125" y="596500"/>
            <a:chExt cx="591275" cy="1451275"/>
          </a:xfrm>
        </p:grpSpPr>
        <p:sp>
          <p:nvSpPr>
            <p:cNvPr id="600" name="Google Shape;600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4"/>
          <p:cNvGrpSpPr/>
          <p:nvPr/>
        </p:nvGrpSpPr>
        <p:grpSpPr>
          <a:xfrm rot="-7655812" flipH="1">
            <a:off x="7796588" y="-298837"/>
            <a:ext cx="780013" cy="1010181"/>
            <a:chOff x="2833850" y="2350550"/>
            <a:chExt cx="853150" cy="1104900"/>
          </a:xfrm>
        </p:grpSpPr>
        <p:sp>
          <p:nvSpPr>
            <p:cNvPr id="603" name="Google Shape;603;p24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4"/>
          <p:cNvGrpSpPr/>
          <p:nvPr/>
        </p:nvGrpSpPr>
        <p:grpSpPr>
          <a:xfrm>
            <a:off x="6557744" y="581271"/>
            <a:ext cx="1667255" cy="1504197"/>
            <a:chOff x="540900" y="3060200"/>
            <a:chExt cx="2141350" cy="1931925"/>
          </a:xfrm>
        </p:grpSpPr>
        <p:sp>
          <p:nvSpPr>
            <p:cNvPr id="606" name="Google Shape;606;p24"/>
            <p:cNvSpPr/>
            <p:nvPr/>
          </p:nvSpPr>
          <p:spPr>
            <a:xfrm>
              <a:off x="540900" y="3060200"/>
              <a:ext cx="2141350" cy="1931925"/>
            </a:xfrm>
            <a:custGeom>
              <a:avLst/>
              <a:gdLst/>
              <a:ahLst/>
              <a:cxnLst/>
              <a:rect l="l" t="t" r="r" b="b"/>
              <a:pathLst>
                <a:path w="85654" h="77277" extrusionOk="0">
                  <a:moveTo>
                    <a:pt x="43942" y="0"/>
                  </a:moveTo>
                  <a:cubicBezTo>
                    <a:pt x="40087" y="0"/>
                    <a:pt x="37157" y="1896"/>
                    <a:pt x="34305" y="5113"/>
                  </a:cubicBezTo>
                  <a:lnTo>
                    <a:pt x="34305" y="5041"/>
                  </a:lnTo>
                  <a:lnTo>
                    <a:pt x="34305" y="4997"/>
                  </a:lnTo>
                  <a:cubicBezTo>
                    <a:pt x="34305" y="4867"/>
                    <a:pt x="34305" y="4736"/>
                    <a:pt x="34291" y="4606"/>
                  </a:cubicBezTo>
                  <a:lnTo>
                    <a:pt x="34291" y="4577"/>
                  </a:lnTo>
                  <a:cubicBezTo>
                    <a:pt x="34276" y="4446"/>
                    <a:pt x="34233" y="4316"/>
                    <a:pt x="34204" y="4200"/>
                  </a:cubicBezTo>
                  <a:cubicBezTo>
                    <a:pt x="34204" y="4156"/>
                    <a:pt x="34175" y="4142"/>
                    <a:pt x="34160" y="4098"/>
                  </a:cubicBezTo>
                  <a:cubicBezTo>
                    <a:pt x="34146" y="4069"/>
                    <a:pt x="34146" y="4025"/>
                    <a:pt x="34131" y="4011"/>
                  </a:cubicBezTo>
                  <a:cubicBezTo>
                    <a:pt x="34088" y="3924"/>
                    <a:pt x="34059" y="3837"/>
                    <a:pt x="34001" y="3735"/>
                  </a:cubicBezTo>
                  <a:lnTo>
                    <a:pt x="33986" y="3721"/>
                  </a:lnTo>
                  <a:cubicBezTo>
                    <a:pt x="33928" y="3590"/>
                    <a:pt x="33856" y="3489"/>
                    <a:pt x="33769" y="3373"/>
                  </a:cubicBezTo>
                  <a:cubicBezTo>
                    <a:pt x="33740" y="3358"/>
                    <a:pt x="33740" y="3344"/>
                    <a:pt x="33725" y="3344"/>
                  </a:cubicBezTo>
                  <a:cubicBezTo>
                    <a:pt x="33638" y="3228"/>
                    <a:pt x="33565" y="3141"/>
                    <a:pt x="33449" y="3039"/>
                  </a:cubicBezTo>
                  <a:cubicBezTo>
                    <a:pt x="33435" y="3010"/>
                    <a:pt x="33420" y="2996"/>
                    <a:pt x="33406" y="2996"/>
                  </a:cubicBezTo>
                  <a:cubicBezTo>
                    <a:pt x="33304" y="2909"/>
                    <a:pt x="33203" y="2822"/>
                    <a:pt x="33087" y="2749"/>
                  </a:cubicBezTo>
                  <a:lnTo>
                    <a:pt x="33072" y="2749"/>
                  </a:lnTo>
                  <a:cubicBezTo>
                    <a:pt x="32971" y="2677"/>
                    <a:pt x="32855" y="2604"/>
                    <a:pt x="32724" y="2546"/>
                  </a:cubicBezTo>
                  <a:cubicBezTo>
                    <a:pt x="32710" y="2546"/>
                    <a:pt x="32695" y="2531"/>
                    <a:pt x="32681" y="2531"/>
                  </a:cubicBezTo>
                  <a:cubicBezTo>
                    <a:pt x="32550" y="2473"/>
                    <a:pt x="32434" y="2415"/>
                    <a:pt x="32318" y="2386"/>
                  </a:cubicBezTo>
                  <a:cubicBezTo>
                    <a:pt x="32289" y="2386"/>
                    <a:pt x="32275" y="2357"/>
                    <a:pt x="32260" y="2357"/>
                  </a:cubicBezTo>
                  <a:cubicBezTo>
                    <a:pt x="31984" y="2285"/>
                    <a:pt x="31709" y="2256"/>
                    <a:pt x="31448" y="2256"/>
                  </a:cubicBezTo>
                  <a:lnTo>
                    <a:pt x="31404" y="2256"/>
                  </a:lnTo>
                  <a:cubicBezTo>
                    <a:pt x="31259" y="2256"/>
                    <a:pt x="31129" y="2270"/>
                    <a:pt x="30984" y="2314"/>
                  </a:cubicBezTo>
                  <a:lnTo>
                    <a:pt x="30955" y="2314"/>
                  </a:lnTo>
                  <a:cubicBezTo>
                    <a:pt x="14143" y="5737"/>
                    <a:pt x="11764" y="11539"/>
                    <a:pt x="13128" y="21722"/>
                  </a:cubicBezTo>
                  <a:cubicBezTo>
                    <a:pt x="13171" y="22012"/>
                    <a:pt x="13200" y="22302"/>
                    <a:pt x="13244" y="22577"/>
                  </a:cubicBezTo>
                  <a:cubicBezTo>
                    <a:pt x="13200" y="22519"/>
                    <a:pt x="13171" y="22447"/>
                    <a:pt x="13128" y="22403"/>
                  </a:cubicBezTo>
                  <a:cubicBezTo>
                    <a:pt x="13113" y="22374"/>
                    <a:pt x="13113" y="22360"/>
                    <a:pt x="13099" y="22345"/>
                  </a:cubicBezTo>
                  <a:cubicBezTo>
                    <a:pt x="13026" y="22229"/>
                    <a:pt x="12925" y="22142"/>
                    <a:pt x="12838" y="22041"/>
                  </a:cubicBezTo>
                  <a:lnTo>
                    <a:pt x="12809" y="21997"/>
                  </a:lnTo>
                  <a:cubicBezTo>
                    <a:pt x="12707" y="21910"/>
                    <a:pt x="12620" y="21823"/>
                    <a:pt x="12519" y="21751"/>
                  </a:cubicBezTo>
                  <a:cubicBezTo>
                    <a:pt x="12490" y="21751"/>
                    <a:pt x="12490" y="21722"/>
                    <a:pt x="12475" y="21722"/>
                  </a:cubicBezTo>
                  <a:cubicBezTo>
                    <a:pt x="12374" y="21649"/>
                    <a:pt x="12258" y="21577"/>
                    <a:pt x="12156" y="21533"/>
                  </a:cubicBezTo>
                  <a:cubicBezTo>
                    <a:pt x="12127" y="21504"/>
                    <a:pt x="12098" y="21490"/>
                    <a:pt x="12083" y="21490"/>
                  </a:cubicBezTo>
                  <a:cubicBezTo>
                    <a:pt x="12040" y="21475"/>
                    <a:pt x="12025" y="21461"/>
                    <a:pt x="11982" y="21432"/>
                  </a:cubicBezTo>
                  <a:cubicBezTo>
                    <a:pt x="11895" y="21403"/>
                    <a:pt x="11808" y="21359"/>
                    <a:pt x="11692" y="21330"/>
                  </a:cubicBezTo>
                  <a:lnTo>
                    <a:pt x="11677" y="21330"/>
                  </a:lnTo>
                  <a:cubicBezTo>
                    <a:pt x="11547" y="21287"/>
                    <a:pt x="11431" y="21258"/>
                    <a:pt x="11300" y="21243"/>
                  </a:cubicBezTo>
                  <a:cubicBezTo>
                    <a:pt x="11286" y="21243"/>
                    <a:pt x="11257" y="21243"/>
                    <a:pt x="11242" y="21214"/>
                  </a:cubicBezTo>
                  <a:cubicBezTo>
                    <a:pt x="11112" y="21200"/>
                    <a:pt x="10967" y="21200"/>
                    <a:pt x="10851" y="21200"/>
                  </a:cubicBezTo>
                  <a:lnTo>
                    <a:pt x="10778" y="21200"/>
                  </a:lnTo>
                  <a:cubicBezTo>
                    <a:pt x="10647" y="21200"/>
                    <a:pt x="10517" y="21214"/>
                    <a:pt x="10386" y="21243"/>
                  </a:cubicBezTo>
                  <a:lnTo>
                    <a:pt x="10357" y="21243"/>
                  </a:lnTo>
                  <a:cubicBezTo>
                    <a:pt x="10241" y="21258"/>
                    <a:pt x="10125" y="21287"/>
                    <a:pt x="10009" y="21330"/>
                  </a:cubicBezTo>
                  <a:cubicBezTo>
                    <a:pt x="9995" y="21330"/>
                    <a:pt x="9951" y="21345"/>
                    <a:pt x="9937" y="21345"/>
                  </a:cubicBezTo>
                  <a:cubicBezTo>
                    <a:pt x="9835" y="21388"/>
                    <a:pt x="9705" y="21432"/>
                    <a:pt x="9589" y="21490"/>
                  </a:cubicBezTo>
                  <a:cubicBezTo>
                    <a:pt x="9574" y="21504"/>
                    <a:pt x="9545" y="21533"/>
                    <a:pt x="9516" y="21533"/>
                  </a:cubicBezTo>
                  <a:cubicBezTo>
                    <a:pt x="9415" y="21577"/>
                    <a:pt x="9298" y="21649"/>
                    <a:pt x="9197" y="21751"/>
                  </a:cubicBezTo>
                  <a:lnTo>
                    <a:pt x="9182" y="21765"/>
                  </a:lnTo>
                  <a:cubicBezTo>
                    <a:pt x="9066" y="21838"/>
                    <a:pt x="8979" y="21925"/>
                    <a:pt x="8892" y="22012"/>
                  </a:cubicBezTo>
                  <a:lnTo>
                    <a:pt x="8849" y="22055"/>
                  </a:lnTo>
                  <a:cubicBezTo>
                    <a:pt x="8762" y="22142"/>
                    <a:pt x="8675" y="22258"/>
                    <a:pt x="8602" y="22374"/>
                  </a:cubicBezTo>
                  <a:lnTo>
                    <a:pt x="8573" y="22403"/>
                  </a:lnTo>
                  <a:cubicBezTo>
                    <a:pt x="1" y="35385"/>
                    <a:pt x="1176" y="41347"/>
                    <a:pt x="7587" y="47004"/>
                  </a:cubicBezTo>
                  <a:lnTo>
                    <a:pt x="7471" y="47004"/>
                  </a:lnTo>
                  <a:cubicBezTo>
                    <a:pt x="7340" y="47004"/>
                    <a:pt x="7224" y="47004"/>
                    <a:pt x="7094" y="47019"/>
                  </a:cubicBezTo>
                  <a:lnTo>
                    <a:pt x="7050" y="47019"/>
                  </a:lnTo>
                  <a:cubicBezTo>
                    <a:pt x="6934" y="47033"/>
                    <a:pt x="6804" y="47077"/>
                    <a:pt x="6673" y="47106"/>
                  </a:cubicBezTo>
                  <a:cubicBezTo>
                    <a:pt x="6644" y="47106"/>
                    <a:pt x="6615" y="47135"/>
                    <a:pt x="6586" y="47135"/>
                  </a:cubicBezTo>
                  <a:cubicBezTo>
                    <a:pt x="6543" y="47149"/>
                    <a:pt x="6514" y="47149"/>
                    <a:pt x="6499" y="47164"/>
                  </a:cubicBezTo>
                  <a:cubicBezTo>
                    <a:pt x="6397" y="47207"/>
                    <a:pt x="6310" y="47236"/>
                    <a:pt x="6223" y="47294"/>
                  </a:cubicBezTo>
                  <a:cubicBezTo>
                    <a:pt x="6223" y="47294"/>
                    <a:pt x="6209" y="47294"/>
                    <a:pt x="6209" y="47309"/>
                  </a:cubicBezTo>
                  <a:cubicBezTo>
                    <a:pt x="6078" y="47381"/>
                    <a:pt x="5962" y="47454"/>
                    <a:pt x="5861" y="47526"/>
                  </a:cubicBezTo>
                  <a:cubicBezTo>
                    <a:pt x="5846" y="47541"/>
                    <a:pt x="5846" y="47541"/>
                    <a:pt x="5817" y="47541"/>
                  </a:cubicBezTo>
                  <a:cubicBezTo>
                    <a:pt x="5716" y="47642"/>
                    <a:pt x="5600" y="47715"/>
                    <a:pt x="5513" y="47816"/>
                  </a:cubicBezTo>
                  <a:cubicBezTo>
                    <a:pt x="5498" y="47831"/>
                    <a:pt x="5484" y="47860"/>
                    <a:pt x="5484" y="47874"/>
                  </a:cubicBezTo>
                  <a:cubicBezTo>
                    <a:pt x="5382" y="47961"/>
                    <a:pt x="5295" y="48077"/>
                    <a:pt x="5223" y="48179"/>
                  </a:cubicBezTo>
                  <a:cubicBezTo>
                    <a:pt x="5223" y="48179"/>
                    <a:pt x="5223" y="48193"/>
                    <a:pt x="5208" y="48193"/>
                  </a:cubicBezTo>
                  <a:cubicBezTo>
                    <a:pt x="5136" y="48309"/>
                    <a:pt x="5078" y="48411"/>
                    <a:pt x="5005" y="48527"/>
                  </a:cubicBezTo>
                  <a:cubicBezTo>
                    <a:pt x="4990" y="48542"/>
                    <a:pt x="4990" y="48556"/>
                    <a:pt x="4976" y="48585"/>
                  </a:cubicBezTo>
                  <a:cubicBezTo>
                    <a:pt x="4918" y="48687"/>
                    <a:pt x="4874" y="48817"/>
                    <a:pt x="4831" y="48948"/>
                  </a:cubicBezTo>
                  <a:cubicBezTo>
                    <a:pt x="4831" y="48962"/>
                    <a:pt x="4802" y="48991"/>
                    <a:pt x="4802" y="49020"/>
                  </a:cubicBezTo>
                  <a:cubicBezTo>
                    <a:pt x="4773" y="49136"/>
                    <a:pt x="4729" y="49267"/>
                    <a:pt x="4729" y="49397"/>
                  </a:cubicBezTo>
                  <a:lnTo>
                    <a:pt x="4729" y="49412"/>
                  </a:lnTo>
                  <a:cubicBezTo>
                    <a:pt x="4715" y="49542"/>
                    <a:pt x="4715" y="49687"/>
                    <a:pt x="4715" y="49818"/>
                  </a:cubicBezTo>
                  <a:lnTo>
                    <a:pt x="4715" y="49862"/>
                  </a:lnTo>
                  <a:cubicBezTo>
                    <a:pt x="4715" y="49992"/>
                    <a:pt x="4729" y="50137"/>
                    <a:pt x="4773" y="50268"/>
                  </a:cubicBezTo>
                  <a:lnTo>
                    <a:pt x="4773" y="50297"/>
                  </a:lnTo>
                  <a:cubicBezTo>
                    <a:pt x="7683" y="64586"/>
                    <a:pt x="12311" y="68448"/>
                    <a:pt x="19896" y="68448"/>
                  </a:cubicBezTo>
                  <a:cubicBezTo>
                    <a:pt x="21235" y="68448"/>
                    <a:pt x="22665" y="68328"/>
                    <a:pt x="24195" y="68123"/>
                  </a:cubicBezTo>
                  <a:lnTo>
                    <a:pt x="24224" y="68123"/>
                  </a:lnTo>
                  <a:cubicBezTo>
                    <a:pt x="24746" y="68051"/>
                    <a:pt x="25254" y="67978"/>
                    <a:pt x="25747" y="67920"/>
                  </a:cubicBezTo>
                  <a:lnTo>
                    <a:pt x="25747" y="67920"/>
                  </a:lnTo>
                  <a:cubicBezTo>
                    <a:pt x="25733" y="67964"/>
                    <a:pt x="25733" y="67993"/>
                    <a:pt x="25718" y="68036"/>
                  </a:cubicBezTo>
                  <a:lnTo>
                    <a:pt x="25718" y="68051"/>
                  </a:lnTo>
                  <a:cubicBezTo>
                    <a:pt x="25675" y="68181"/>
                    <a:pt x="25646" y="68312"/>
                    <a:pt x="25617" y="68457"/>
                  </a:cubicBezTo>
                  <a:lnTo>
                    <a:pt x="25617" y="68501"/>
                  </a:lnTo>
                  <a:cubicBezTo>
                    <a:pt x="25602" y="68631"/>
                    <a:pt x="25602" y="68776"/>
                    <a:pt x="25602" y="68907"/>
                  </a:cubicBezTo>
                  <a:lnTo>
                    <a:pt x="25602" y="68979"/>
                  </a:lnTo>
                  <a:cubicBezTo>
                    <a:pt x="25602" y="69110"/>
                    <a:pt x="25617" y="69255"/>
                    <a:pt x="25646" y="69371"/>
                  </a:cubicBezTo>
                  <a:lnTo>
                    <a:pt x="25646" y="69400"/>
                  </a:lnTo>
                  <a:cubicBezTo>
                    <a:pt x="25660" y="69516"/>
                    <a:pt x="25689" y="69646"/>
                    <a:pt x="25733" y="69762"/>
                  </a:cubicBezTo>
                  <a:cubicBezTo>
                    <a:pt x="25733" y="69777"/>
                    <a:pt x="25747" y="69791"/>
                    <a:pt x="25747" y="69806"/>
                  </a:cubicBezTo>
                  <a:cubicBezTo>
                    <a:pt x="25791" y="69937"/>
                    <a:pt x="25834" y="70053"/>
                    <a:pt x="25907" y="70154"/>
                  </a:cubicBezTo>
                  <a:cubicBezTo>
                    <a:pt x="25936" y="70169"/>
                    <a:pt x="25936" y="70198"/>
                    <a:pt x="25950" y="70227"/>
                  </a:cubicBezTo>
                  <a:cubicBezTo>
                    <a:pt x="26023" y="70343"/>
                    <a:pt x="26095" y="70459"/>
                    <a:pt x="26168" y="70560"/>
                  </a:cubicBezTo>
                  <a:cubicBezTo>
                    <a:pt x="26255" y="70662"/>
                    <a:pt x="26342" y="70749"/>
                    <a:pt x="26443" y="70865"/>
                  </a:cubicBezTo>
                  <a:lnTo>
                    <a:pt x="26473" y="70894"/>
                  </a:lnTo>
                  <a:cubicBezTo>
                    <a:pt x="26560" y="70995"/>
                    <a:pt x="26676" y="71082"/>
                    <a:pt x="26806" y="71155"/>
                  </a:cubicBezTo>
                  <a:lnTo>
                    <a:pt x="26821" y="71169"/>
                  </a:lnTo>
                  <a:cubicBezTo>
                    <a:pt x="33261" y="75434"/>
                    <a:pt x="37975" y="77276"/>
                    <a:pt x="41775" y="77276"/>
                  </a:cubicBezTo>
                  <a:cubicBezTo>
                    <a:pt x="45634" y="77276"/>
                    <a:pt x="48564" y="75376"/>
                    <a:pt x="51407" y="72156"/>
                  </a:cubicBezTo>
                  <a:lnTo>
                    <a:pt x="51407" y="72228"/>
                  </a:lnTo>
                  <a:lnTo>
                    <a:pt x="51407" y="72272"/>
                  </a:lnTo>
                  <a:cubicBezTo>
                    <a:pt x="51407" y="72402"/>
                    <a:pt x="51407" y="72533"/>
                    <a:pt x="51421" y="72663"/>
                  </a:cubicBezTo>
                  <a:lnTo>
                    <a:pt x="51421" y="72692"/>
                  </a:lnTo>
                  <a:cubicBezTo>
                    <a:pt x="51436" y="72823"/>
                    <a:pt x="51479" y="72954"/>
                    <a:pt x="51508" y="73070"/>
                  </a:cubicBezTo>
                  <a:cubicBezTo>
                    <a:pt x="51508" y="73113"/>
                    <a:pt x="51537" y="73128"/>
                    <a:pt x="51552" y="73171"/>
                  </a:cubicBezTo>
                  <a:cubicBezTo>
                    <a:pt x="51566" y="73200"/>
                    <a:pt x="51566" y="73244"/>
                    <a:pt x="51581" y="73258"/>
                  </a:cubicBezTo>
                  <a:cubicBezTo>
                    <a:pt x="51610" y="73316"/>
                    <a:pt x="51639" y="73360"/>
                    <a:pt x="51653" y="73403"/>
                  </a:cubicBezTo>
                  <a:cubicBezTo>
                    <a:pt x="51682" y="73432"/>
                    <a:pt x="51697" y="73490"/>
                    <a:pt x="51711" y="73534"/>
                  </a:cubicBezTo>
                  <a:cubicBezTo>
                    <a:pt x="51726" y="73548"/>
                    <a:pt x="51726" y="73563"/>
                    <a:pt x="51755" y="73577"/>
                  </a:cubicBezTo>
                  <a:cubicBezTo>
                    <a:pt x="51784" y="73635"/>
                    <a:pt x="51798" y="73693"/>
                    <a:pt x="51842" y="73751"/>
                  </a:cubicBezTo>
                  <a:cubicBezTo>
                    <a:pt x="51871" y="73795"/>
                    <a:pt x="51914" y="73867"/>
                    <a:pt x="51972" y="73925"/>
                  </a:cubicBezTo>
                  <a:cubicBezTo>
                    <a:pt x="52001" y="73983"/>
                    <a:pt x="52045" y="74012"/>
                    <a:pt x="52074" y="74070"/>
                  </a:cubicBezTo>
                  <a:cubicBezTo>
                    <a:pt x="52132" y="74129"/>
                    <a:pt x="52161" y="74187"/>
                    <a:pt x="52219" y="74230"/>
                  </a:cubicBezTo>
                  <a:lnTo>
                    <a:pt x="52350" y="74361"/>
                  </a:lnTo>
                  <a:cubicBezTo>
                    <a:pt x="52408" y="74419"/>
                    <a:pt x="52451" y="74448"/>
                    <a:pt x="52509" y="74491"/>
                  </a:cubicBezTo>
                  <a:cubicBezTo>
                    <a:pt x="52567" y="74520"/>
                    <a:pt x="52596" y="74564"/>
                    <a:pt x="52654" y="74593"/>
                  </a:cubicBezTo>
                  <a:cubicBezTo>
                    <a:pt x="52712" y="74636"/>
                    <a:pt x="52785" y="74665"/>
                    <a:pt x="52857" y="74709"/>
                  </a:cubicBezTo>
                  <a:cubicBezTo>
                    <a:pt x="52915" y="74723"/>
                    <a:pt x="52944" y="74767"/>
                    <a:pt x="53002" y="74781"/>
                  </a:cubicBezTo>
                  <a:cubicBezTo>
                    <a:pt x="53075" y="74810"/>
                    <a:pt x="53147" y="74839"/>
                    <a:pt x="53220" y="74868"/>
                  </a:cubicBezTo>
                  <a:cubicBezTo>
                    <a:pt x="53278" y="74883"/>
                    <a:pt x="53321" y="74912"/>
                    <a:pt x="53365" y="74926"/>
                  </a:cubicBezTo>
                  <a:cubicBezTo>
                    <a:pt x="53437" y="74941"/>
                    <a:pt x="53524" y="74955"/>
                    <a:pt x="53597" y="74984"/>
                  </a:cubicBezTo>
                  <a:cubicBezTo>
                    <a:pt x="53655" y="74999"/>
                    <a:pt x="53713" y="74999"/>
                    <a:pt x="53742" y="75013"/>
                  </a:cubicBezTo>
                  <a:cubicBezTo>
                    <a:pt x="53829" y="75028"/>
                    <a:pt x="53931" y="75028"/>
                    <a:pt x="54032" y="75028"/>
                  </a:cubicBezTo>
                  <a:lnTo>
                    <a:pt x="54148" y="75028"/>
                  </a:lnTo>
                  <a:cubicBezTo>
                    <a:pt x="54235" y="75028"/>
                    <a:pt x="54322" y="75028"/>
                    <a:pt x="54409" y="75013"/>
                  </a:cubicBezTo>
                  <a:lnTo>
                    <a:pt x="54438" y="75013"/>
                  </a:lnTo>
                  <a:cubicBezTo>
                    <a:pt x="54511" y="75013"/>
                    <a:pt x="54598" y="74999"/>
                    <a:pt x="54670" y="74984"/>
                  </a:cubicBezTo>
                  <a:lnTo>
                    <a:pt x="54685" y="74984"/>
                  </a:lnTo>
                  <a:cubicBezTo>
                    <a:pt x="71496" y="71547"/>
                    <a:pt x="73875" y="65745"/>
                    <a:pt x="72512" y="55562"/>
                  </a:cubicBezTo>
                  <a:lnTo>
                    <a:pt x="72512" y="55518"/>
                  </a:lnTo>
                  <a:cubicBezTo>
                    <a:pt x="72468" y="55257"/>
                    <a:pt x="72439" y="54967"/>
                    <a:pt x="72396" y="54706"/>
                  </a:cubicBezTo>
                  <a:lnTo>
                    <a:pt x="72396" y="54706"/>
                  </a:lnTo>
                  <a:cubicBezTo>
                    <a:pt x="72439" y="54779"/>
                    <a:pt x="72468" y="54837"/>
                    <a:pt x="72526" y="54895"/>
                  </a:cubicBezTo>
                  <a:cubicBezTo>
                    <a:pt x="72541" y="54909"/>
                    <a:pt x="72541" y="54924"/>
                    <a:pt x="72570" y="54938"/>
                  </a:cubicBezTo>
                  <a:cubicBezTo>
                    <a:pt x="72642" y="55054"/>
                    <a:pt x="72729" y="55141"/>
                    <a:pt x="72816" y="55257"/>
                  </a:cubicBezTo>
                  <a:lnTo>
                    <a:pt x="72860" y="55286"/>
                  </a:lnTo>
                  <a:cubicBezTo>
                    <a:pt x="72947" y="55373"/>
                    <a:pt x="73034" y="55475"/>
                    <a:pt x="73150" y="55548"/>
                  </a:cubicBezTo>
                  <a:cubicBezTo>
                    <a:pt x="73164" y="55548"/>
                    <a:pt x="73164" y="55562"/>
                    <a:pt x="73179" y="55562"/>
                  </a:cubicBezTo>
                  <a:cubicBezTo>
                    <a:pt x="73295" y="55635"/>
                    <a:pt x="73396" y="55707"/>
                    <a:pt x="73527" y="55765"/>
                  </a:cubicBezTo>
                  <a:cubicBezTo>
                    <a:pt x="73541" y="55780"/>
                    <a:pt x="73585" y="55780"/>
                    <a:pt x="73599" y="55794"/>
                  </a:cubicBezTo>
                  <a:cubicBezTo>
                    <a:pt x="73629" y="55809"/>
                    <a:pt x="73658" y="55838"/>
                    <a:pt x="73687" y="55852"/>
                  </a:cubicBezTo>
                  <a:cubicBezTo>
                    <a:pt x="73774" y="55881"/>
                    <a:pt x="73890" y="55925"/>
                    <a:pt x="73977" y="55954"/>
                  </a:cubicBezTo>
                  <a:lnTo>
                    <a:pt x="73991" y="55954"/>
                  </a:lnTo>
                  <a:cubicBezTo>
                    <a:pt x="74122" y="55997"/>
                    <a:pt x="74238" y="56026"/>
                    <a:pt x="74354" y="56055"/>
                  </a:cubicBezTo>
                  <a:cubicBezTo>
                    <a:pt x="74397" y="56055"/>
                    <a:pt x="74412" y="56070"/>
                    <a:pt x="74455" y="56070"/>
                  </a:cubicBezTo>
                  <a:cubicBezTo>
                    <a:pt x="74571" y="56084"/>
                    <a:pt x="74702" y="56099"/>
                    <a:pt x="74832" y="56099"/>
                  </a:cubicBezTo>
                  <a:lnTo>
                    <a:pt x="74861" y="56099"/>
                  </a:lnTo>
                  <a:cubicBezTo>
                    <a:pt x="74977" y="56099"/>
                    <a:pt x="75079" y="56084"/>
                    <a:pt x="75195" y="56084"/>
                  </a:cubicBezTo>
                  <a:cubicBezTo>
                    <a:pt x="75224" y="56084"/>
                    <a:pt x="75268" y="56070"/>
                    <a:pt x="75326" y="56070"/>
                  </a:cubicBezTo>
                  <a:cubicBezTo>
                    <a:pt x="75398" y="56055"/>
                    <a:pt x="75485" y="56026"/>
                    <a:pt x="75558" y="56012"/>
                  </a:cubicBezTo>
                  <a:cubicBezTo>
                    <a:pt x="75587" y="55997"/>
                    <a:pt x="75645" y="55997"/>
                    <a:pt x="75688" y="55983"/>
                  </a:cubicBezTo>
                  <a:cubicBezTo>
                    <a:pt x="75761" y="55954"/>
                    <a:pt x="75833" y="55925"/>
                    <a:pt x="75906" y="55910"/>
                  </a:cubicBezTo>
                  <a:cubicBezTo>
                    <a:pt x="75935" y="55881"/>
                    <a:pt x="75993" y="55867"/>
                    <a:pt x="76022" y="55852"/>
                  </a:cubicBezTo>
                  <a:cubicBezTo>
                    <a:pt x="76094" y="55809"/>
                    <a:pt x="76152" y="55780"/>
                    <a:pt x="76225" y="55736"/>
                  </a:cubicBezTo>
                  <a:cubicBezTo>
                    <a:pt x="76268" y="55722"/>
                    <a:pt x="76312" y="55693"/>
                    <a:pt x="76355" y="55664"/>
                  </a:cubicBezTo>
                  <a:cubicBezTo>
                    <a:pt x="76428" y="55635"/>
                    <a:pt x="76486" y="55577"/>
                    <a:pt x="76530" y="55518"/>
                  </a:cubicBezTo>
                  <a:cubicBezTo>
                    <a:pt x="76573" y="55489"/>
                    <a:pt x="76602" y="55475"/>
                    <a:pt x="76646" y="55431"/>
                  </a:cubicBezTo>
                  <a:cubicBezTo>
                    <a:pt x="76718" y="55373"/>
                    <a:pt x="76776" y="55301"/>
                    <a:pt x="76820" y="55257"/>
                  </a:cubicBezTo>
                  <a:lnTo>
                    <a:pt x="76892" y="55185"/>
                  </a:lnTo>
                  <a:cubicBezTo>
                    <a:pt x="76965" y="55083"/>
                    <a:pt x="77037" y="54996"/>
                    <a:pt x="77110" y="54895"/>
                  </a:cubicBezTo>
                  <a:lnTo>
                    <a:pt x="77139" y="54866"/>
                  </a:lnTo>
                  <a:lnTo>
                    <a:pt x="77139" y="54851"/>
                  </a:lnTo>
                  <a:cubicBezTo>
                    <a:pt x="85653" y="41927"/>
                    <a:pt x="84478" y="35966"/>
                    <a:pt x="78082" y="30309"/>
                  </a:cubicBezTo>
                  <a:lnTo>
                    <a:pt x="78198" y="30309"/>
                  </a:lnTo>
                  <a:cubicBezTo>
                    <a:pt x="78299" y="30309"/>
                    <a:pt x="78401" y="30309"/>
                    <a:pt x="78502" y="30294"/>
                  </a:cubicBezTo>
                  <a:cubicBezTo>
                    <a:pt x="78531" y="30294"/>
                    <a:pt x="78546" y="30294"/>
                    <a:pt x="78575" y="30265"/>
                  </a:cubicBezTo>
                  <a:cubicBezTo>
                    <a:pt x="78647" y="30251"/>
                    <a:pt x="78720" y="30251"/>
                    <a:pt x="78821" y="30236"/>
                  </a:cubicBezTo>
                  <a:cubicBezTo>
                    <a:pt x="78850" y="30236"/>
                    <a:pt x="78865" y="30207"/>
                    <a:pt x="78908" y="30207"/>
                  </a:cubicBezTo>
                  <a:cubicBezTo>
                    <a:pt x="78981" y="30193"/>
                    <a:pt x="79068" y="30178"/>
                    <a:pt x="79140" y="30135"/>
                  </a:cubicBezTo>
                  <a:cubicBezTo>
                    <a:pt x="79169" y="30135"/>
                    <a:pt x="79184" y="30120"/>
                    <a:pt x="79198" y="30120"/>
                  </a:cubicBezTo>
                  <a:lnTo>
                    <a:pt x="79213" y="30120"/>
                  </a:lnTo>
                  <a:cubicBezTo>
                    <a:pt x="79314" y="30091"/>
                    <a:pt x="79402" y="30048"/>
                    <a:pt x="79489" y="29990"/>
                  </a:cubicBezTo>
                  <a:cubicBezTo>
                    <a:pt x="79489" y="29990"/>
                    <a:pt x="79503" y="29990"/>
                    <a:pt x="79503" y="29975"/>
                  </a:cubicBezTo>
                  <a:cubicBezTo>
                    <a:pt x="79634" y="29903"/>
                    <a:pt x="79750" y="29830"/>
                    <a:pt x="79851" y="29757"/>
                  </a:cubicBezTo>
                  <a:cubicBezTo>
                    <a:pt x="79866" y="29743"/>
                    <a:pt x="79866" y="29743"/>
                    <a:pt x="79895" y="29743"/>
                  </a:cubicBezTo>
                  <a:cubicBezTo>
                    <a:pt x="79996" y="29656"/>
                    <a:pt x="80083" y="29583"/>
                    <a:pt x="80199" y="29467"/>
                  </a:cubicBezTo>
                  <a:lnTo>
                    <a:pt x="80257" y="29409"/>
                  </a:lnTo>
                  <a:cubicBezTo>
                    <a:pt x="80344" y="29322"/>
                    <a:pt x="80431" y="29221"/>
                    <a:pt x="80504" y="29105"/>
                  </a:cubicBezTo>
                  <a:cubicBezTo>
                    <a:pt x="80504" y="29105"/>
                    <a:pt x="80504" y="29090"/>
                    <a:pt x="80518" y="29090"/>
                  </a:cubicBezTo>
                  <a:cubicBezTo>
                    <a:pt x="80591" y="28974"/>
                    <a:pt x="80649" y="28873"/>
                    <a:pt x="80721" y="28757"/>
                  </a:cubicBezTo>
                  <a:cubicBezTo>
                    <a:pt x="80736" y="28742"/>
                    <a:pt x="80736" y="28728"/>
                    <a:pt x="80765" y="28713"/>
                  </a:cubicBezTo>
                  <a:cubicBezTo>
                    <a:pt x="80809" y="28597"/>
                    <a:pt x="80852" y="28467"/>
                    <a:pt x="80910" y="28351"/>
                  </a:cubicBezTo>
                  <a:cubicBezTo>
                    <a:pt x="80910" y="28321"/>
                    <a:pt x="80925" y="28292"/>
                    <a:pt x="80925" y="28278"/>
                  </a:cubicBezTo>
                  <a:cubicBezTo>
                    <a:pt x="80954" y="28147"/>
                    <a:pt x="80997" y="28017"/>
                    <a:pt x="80997" y="27886"/>
                  </a:cubicBezTo>
                  <a:lnTo>
                    <a:pt x="80997" y="27872"/>
                  </a:lnTo>
                  <a:cubicBezTo>
                    <a:pt x="81012" y="27741"/>
                    <a:pt x="81012" y="27596"/>
                    <a:pt x="81012" y="27480"/>
                  </a:cubicBezTo>
                  <a:lnTo>
                    <a:pt x="81012" y="27422"/>
                  </a:lnTo>
                  <a:cubicBezTo>
                    <a:pt x="81012" y="27292"/>
                    <a:pt x="80997" y="27147"/>
                    <a:pt x="80954" y="27016"/>
                  </a:cubicBezTo>
                  <a:lnTo>
                    <a:pt x="80954" y="26987"/>
                  </a:lnTo>
                  <a:cubicBezTo>
                    <a:pt x="78044" y="12698"/>
                    <a:pt x="73416" y="8835"/>
                    <a:pt x="65840" y="8835"/>
                  </a:cubicBezTo>
                  <a:cubicBezTo>
                    <a:pt x="64502" y="8835"/>
                    <a:pt x="63073" y="8956"/>
                    <a:pt x="61546" y="9160"/>
                  </a:cubicBezTo>
                  <a:lnTo>
                    <a:pt x="61502" y="9160"/>
                  </a:lnTo>
                  <a:cubicBezTo>
                    <a:pt x="60980" y="9233"/>
                    <a:pt x="60472" y="9305"/>
                    <a:pt x="59979" y="9363"/>
                  </a:cubicBezTo>
                  <a:cubicBezTo>
                    <a:pt x="59994" y="9320"/>
                    <a:pt x="59994" y="9291"/>
                    <a:pt x="60023" y="9247"/>
                  </a:cubicBezTo>
                  <a:lnTo>
                    <a:pt x="60023" y="9233"/>
                  </a:lnTo>
                  <a:cubicBezTo>
                    <a:pt x="60052" y="9102"/>
                    <a:pt x="60095" y="8986"/>
                    <a:pt x="60110" y="8841"/>
                  </a:cubicBezTo>
                  <a:lnTo>
                    <a:pt x="60110" y="8783"/>
                  </a:lnTo>
                  <a:cubicBezTo>
                    <a:pt x="60124" y="8653"/>
                    <a:pt x="60124" y="8508"/>
                    <a:pt x="60124" y="8377"/>
                  </a:cubicBezTo>
                  <a:lnTo>
                    <a:pt x="60124" y="8304"/>
                  </a:lnTo>
                  <a:cubicBezTo>
                    <a:pt x="60124" y="8188"/>
                    <a:pt x="60110" y="8043"/>
                    <a:pt x="60095" y="7913"/>
                  </a:cubicBezTo>
                  <a:lnTo>
                    <a:pt x="60095" y="7898"/>
                  </a:lnTo>
                  <a:cubicBezTo>
                    <a:pt x="60066" y="7768"/>
                    <a:pt x="60037" y="7637"/>
                    <a:pt x="59994" y="7536"/>
                  </a:cubicBezTo>
                  <a:cubicBezTo>
                    <a:pt x="59994" y="7507"/>
                    <a:pt x="59979" y="7492"/>
                    <a:pt x="59979" y="7478"/>
                  </a:cubicBezTo>
                  <a:cubicBezTo>
                    <a:pt x="59950" y="7347"/>
                    <a:pt x="59892" y="7246"/>
                    <a:pt x="59820" y="7130"/>
                  </a:cubicBezTo>
                  <a:cubicBezTo>
                    <a:pt x="59805" y="7115"/>
                    <a:pt x="59805" y="7101"/>
                    <a:pt x="59776" y="7057"/>
                  </a:cubicBezTo>
                  <a:cubicBezTo>
                    <a:pt x="59704" y="6956"/>
                    <a:pt x="59631" y="6825"/>
                    <a:pt x="59559" y="6738"/>
                  </a:cubicBezTo>
                  <a:cubicBezTo>
                    <a:pt x="59472" y="6622"/>
                    <a:pt x="59385" y="6535"/>
                    <a:pt x="59297" y="6419"/>
                  </a:cubicBezTo>
                  <a:lnTo>
                    <a:pt x="59254" y="6390"/>
                  </a:lnTo>
                  <a:cubicBezTo>
                    <a:pt x="59167" y="6303"/>
                    <a:pt x="59051" y="6201"/>
                    <a:pt x="58935" y="6129"/>
                  </a:cubicBezTo>
                  <a:lnTo>
                    <a:pt x="58906" y="6114"/>
                  </a:lnTo>
                  <a:cubicBezTo>
                    <a:pt x="52467" y="1853"/>
                    <a:pt x="47752" y="0"/>
                    <a:pt x="43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1204150" y="4106925"/>
              <a:ext cx="80525" cy="126575"/>
            </a:xfrm>
            <a:custGeom>
              <a:avLst/>
              <a:gdLst/>
              <a:ahLst/>
              <a:cxnLst/>
              <a:rect l="l" t="t" r="r" b="b"/>
              <a:pathLst>
                <a:path w="3221" h="5063" extrusionOk="0">
                  <a:moveTo>
                    <a:pt x="436" y="0"/>
                  </a:moveTo>
                  <a:cubicBezTo>
                    <a:pt x="305" y="0"/>
                    <a:pt x="218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30" y="4845"/>
                    <a:pt x="131" y="4932"/>
                  </a:cubicBezTo>
                  <a:cubicBezTo>
                    <a:pt x="204" y="5033"/>
                    <a:pt x="320" y="5062"/>
                    <a:pt x="450" y="5062"/>
                  </a:cubicBezTo>
                  <a:cubicBezTo>
                    <a:pt x="566" y="5062"/>
                    <a:pt x="668" y="5033"/>
                    <a:pt x="769" y="4975"/>
                  </a:cubicBezTo>
                  <a:cubicBezTo>
                    <a:pt x="871" y="4903"/>
                    <a:pt x="900" y="4787"/>
                    <a:pt x="900" y="4671"/>
                  </a:cubicBezTo>
                  <a:lnTo>
                    <a:pt x="900" y="2974"/>
                  </a:lnTo>
                  <a:lnTo>
                    <a:pt x="2466" y="2974"/>
                  </a:lnTo>
                  <a:cubicBezTo>
                    <a:pt x="2582" y="2974"/>
                    <a:pt x="2684" y="2945"/>
                    <a:pt x="2771" y="2858"/>
                  </a:cubicBezTo>
                  <a:cubicBezTo>
                    <a:pt x="2858" y="2756"/>
                    <a:pt x="2902" y="2669"/>
                    <a:pt x="2902" y="2568"/>
                  </a:cubicBezTo>
                  <a:cubicBezTo>
                    <a:pt x="2902" y="2437"/>
                    <a:pt x="2858" y="2321"/>
                    <a:pt x="2771" y="2249"/>
                  </a:cubicBezTo>
                  <a:cubicBezTo>
                    <a:pt x="2698" y="2161"/>
                    <a:pt x="2582" y="2132"/>
                    <a:pt x="2466" y="2132"/>
                  </a:cubicBezTo>
                  <a:lnTo>
                    <a:pt x="900" y="2132"/>
                  </a:lnTo>
                  <a:lnTo>
                    <a:pt x="900" y="856"/>
                  </a:lnTo>
                  <a:lnTo>
                    <a:pt x="2785" y="856"/>
                  </a:lnTo>
                  <a:cubicBezTo>
                    <a:pt x="2916" y="856"/>
                    <a:pt x="3003" y="813"/>
                    <a:pt x="3090" y="725"/>
                  </a:cubicBezTo>
                  <a:cubicBezTo>
                    <a:pt x="3192" y="638"/>
                    <a:pt x="3221" y="551"/>
                    <a:pt x="3221" y="435"/>
                  </a:cubicBezTo>
                  <a:cubicBezTo>
                    <a:pt x="3221" y="305"/>
                    <a:pt x="3192" y="203"/>
                    <a:pt x="3090" y="131"/>
                  </a:cubicBezTo>
                  <a:cubicBezTo>
                    <a:pt x="3032" y="44"/>
                    <a:pt x="2916" y="0"/>
                    <a:pt x="278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305675" y="4106925"/>
              <a:ext cx="104100" cy="127850"/>
            </a:xfrm>
            <a:custGeom>
              <a:avLst/>
              <a:gdLst/>
              <a:ahLst/>
              <a:cxnLst/>
              <a:rect l="l" t="t" r="r" b="b"/>
              <a:pathLst>
                <a:path w="4164" h="5114" extrusionOk="0">
                  <a:moveTo>
                    <a:pt x="2481" y="827"/>
                  </a:moveTo>
                  <a:cubicBezTo>
                    <a:pt x="2612" y="827"/>
                    <a:pt x="2742" y="900"/>
                    <a:pt x="2844" y="1045"/>
                  </a:cubicBezTo>
                  <a:cubicBezTo>
                    <a:pt x="2960" y="1161"/>
                    <a:pt x="3003" y="1349"/>
                    <a:pt x="3003" y="1567"/>
                  </a:cubicBezTo>
                  <a:cubicBezTo>
                    <a:pt x="3003" y="1726"/>
                    <a:pt x="2989" y="1871"/>
                    <a:pt x="2931" y="2016"/>
                  </a:cubicBezTo>
                  <a:cubicBezTo>
                    <a:pt x="2887" y="2161"/>
                    <a:pt x="2829" y="2278"/>
                    <a:pt x="2742" y="2350"/>
                  </a:cubicBezTo>
                  <a:cubicBezTo>
                    <a:pt x="2641" y="2437"/>
                    <a:pt x="2568" y="2466"/>
                    <a:pt x="2481" y="2466"/>
                  </a:cubicBezTo>
                  <a:lnTo>
                    <a:pt x="900" y="2466"/>
                  </a:lnTo>
                  <a:lnTo>
                    <a:pt x="900" y="827"/>
                  </a:lnTo>
                  <a:close/>
                  <a:moveTo>
                    <a:pt x="436" y="0"/>
                  </a:moveTo>
                  <a:cubicBezTo>
                    <a:pt x="306" y="0"/>
                    <a:pt x="219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59" y="4845"/>
                    <a:pt x="161" y="4932"/>
                  </a:cubicBezTo>
                  <a:cubicBezTo>
                    <a:pt x="277" y="5033"/>
                    <a:pt x="393" y="5062"/>
                    <a:pt x="523" y="5062"/>
                  </a:cubicBezTo>
                  <a:cubicBezTo>
                    <a:pt x="654" y="5062"/>
                    <a:pt x="741" y="5033"/>
                    <a:pt x="755" y="4975"/>
                  </a:cubicBezTo>
                  <a:cubicBezTo>
                    <a:pt x="828" y="4903"/>
                    <a:pt x="871" y="4787"/>
                    <a:pt x="871" y="4656"/>
                  </a:cubicBezTo>
                  <a:lnTo>
                    <a:pt x="871" y="3249"/>
                  </a:lnTo>
                  <a:lnTo>
                    <a:pt x="2235" y="3249"/>
                  </a:lnTo>
                  <a:cubicBezTo>
                    <a:pt x="2336" y="3249"/>
                    <a:pt x="2423" y="3264"/>
                    <a:pt x="2510" y="3278"/>
                  </a:cubicBezTo>
                  <a:cubicBezTo>
                    <a:pt x="2597" y="3307"/>
                    <a:pt x="2655" y="3336"/>
                    <a:pt x="2713" y="3394"/>
                  </a:cubicBezTo>
                  <a:cubicBezTo>
                    <a:pt x="2771" y="3452"/>
                    <a:pt x="2800" y="3496"/>
                    <a:pt x="2844" y="3568"/>
                  </a:cubicBezTo>
                  <a:cubicBezTo>
                    <a:pt x="2858" y="3641"/>
                    <a:pt x="2873" y="3714"/>
                    <a:pt x="2873" y="3815"/>
                  </a:cubicBezTo>
                  <a:cubicBezTo>
                    <a:pt x="2873" y="4062"/>
                    <a:pt x="2902" y="4265"/>
                    <a:pt x="2945" y="4424"/>
                  </a:cubicBezTo>
                  <a:cubicBezTo>
                    <a:pt x="3003" y="4584"/>
                    <a:pt x="3062" y="4714"/>
                    <a:pt x="3149" y="4801"/>
                  </a:cubicBezTo>
                  <a:cubicBezTo>
                    <a:pt x="3236" y="4903"/>
                    <a:pt x="3308" y="4975"/>
                    <a:pt x="3410" y="5019"/>
                  </a:cubicBezTo>
                  <a:cubicBezTo>
                    <a:pt x="3453" y="5062"/>
                    <a:pt x="3511" y="5077"/>
                    <a:pt x="3598" y="5092"/>
                  </a:cubicBezTo>
                  <a:cubicBezTo>
                    <a:pt x="3649" y="5106"/>
                    <a:pt x="3692" y="5113"/>
                    <a:pt x="3734" y="5113"/>
                  </a:cubicBezTo>
                  <a:cubicBezTo>
                    <a:pt x="3776" y="5113"/>
                    <a:pt x="3816" y="5106"/>
                    <a:pt x="3859" y="5092"/>
                  </a:cubicBezTo>
                  <a:cubicBezTo>
                    <a:pt x="3932" y="5077"/>
                    <a:pt x="4004" y="5019"/>
                    <a:pt x="4062" y="4975"/>
                  </a:cubicBezTo>
                  <a:cubicBezTo>
                    <a:pt x="4149" y="4874"/>
                    <a:pt x="4164" y="4787"/>
                    <a:pt x="4149" y="4656"/>
                  </a:cubicBezTo>
                  <a:cubicBezTo>
                    <a:pt x="4135" y="4540"/>
                    <a:pt x="4062" y="4439"/>
                    <a:pt x="3946" y="4395"/>
                  </a:cubicBezTo>
                  <a:cubicBezTo>
                    <a:pt x="3888" y="4352"/>
                    <a:pt x="3845" y="4323"/>
                    <a:pt x="3816" y="4250"/>
                  </a:cubicBezTo>
                  <a:cubicBezTo>
                    <a:pt x="3801" y="4178"/>
                    <a:pt x="3787" y="4105"/>
                    <a:pt x="3787" y="4004"/>
                  </a:cubicBezTo>
                  <a:cubicBezTo>
                    <a:pt x="3787" y="3917"/>
                    <a:pt x="3772" y="3815"/>
                    <a:pt x="3758" y="3685"/>
                  </a:cubicBezTo>
                  <a:cubicBezTo>
                    <a:pt x="3729" y="3554"/>
                    <a:pt x="3714" y="3423"/>
                    <a:pt x="3656" y="3322"/>
                  </a:cubicBezTo>
                  <a:cubicBezTo>
                    <a:pt x="3613" y="3191"/>
                    <a:pt x="3540" y="3090"/>
                    <a:pt x="3439" y="2988"/>
                  </a:cubicBezTo>
                  <a:cubicBezTo>
                    <a:pt x="3385" y="2934"/>
                    <a:pt x="3314" y="2881"/>
                    <a:pt x="3241" y="2830"/>
                  </a:cubicBezTo>
                  <a:lnTo>
                    <a:pt x="3241" y="2830"/>
                  </a:lnTo>
                  <a:cubicBezTo>
                    <a:pt x="3348" y="2766"/>
                    <a:pt x="3448" y="2685"/>
                    <a:pt x="3540" y="2582"/>
                  </a:cubicBezTo>
                  <a:cubicBezTo>
                    <a:pt x="3656" y="2437"/>
                    <a:pt x="3772" y="2292"/>
                    <a:pt x="3845" y="2103"/>
                  </a:cubicBezTo>
                  <a:cubicBezTo>
                    <a:pt x="3917" y="1929"/>
                    <a:pt x="3946" y="1741"/>
                    <a:pt x="3946" y="1567"/>
                  </a:cubicBezTo>
                  <a:cubicBezTo>
                    <a:pt x="3946" y="1248"/>
                    <a:pt x="3874" y="987"/>
                    <a:pt x="3758" y="740"/>
                  </a:cubicBezTo>
                  <a:cubicBezTo>
                    <a:pt x="3627" y="508"/>
                    <a:pt x="3439" y="334"/>
                    <a:pt x="3221" y="203"/>
                  </a:cubicBezTo>
                  <a:cubicBezTo>
                    <a:pt x="3003" y="73"/>
                    <a:pt x="2771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1429700" y="4106550"/>
              <a:ext cx="23250" cy="126575"/>
            </a:xfrm>
            <a:custGeom>
              <a:avLst/>
              <a:gdLst/>
              <a:ahLst/>
              <a:cxnLst/>
              <a:rect l="l" t="t" r="r" b="b"/>
              <a:pathLst>
                <a:path w="930" h="5063" extrusionOk="0">
                  <a:moveTo>
                    <a:pt x="450" y="1"/>
                  </a:moveTo>
                  <a:cubicBezTo>
                    <a:pt x="334" y="1"/>
                    <a:pt x="218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18" y="5019"/>
                    <a:pt x="334" y="5063"/>
                    <a:pt x="450" y="5063"/>
                  </a:cubicBezTo>
                  <a:cubicBezTo>
                    <a:pt x="581" y="5063"/>
                    <a:pt x="697" y="5019"/>
                    <a:pt x="784" y="4932"/>
                  </a:cubicBezTo>
                  <a:cubicBezTo>
                    <a:pt x="871" y="4860"/>
                    <a:pt x="929" y="4758"/>
                    <a:pt x="929" y="4628"/>
                  </a:cubicBezTo>
                  <a:lnTo>
                    <a:pt x="885" y="4628"/>
                  </a:lnTo>
                  <a:lnTo>
                    <a:pt x="885" y="436"/>
                  </a:lnTo>
                  <a:cubicBezTo>
                    <a:pt x="885" y="305"/>
                    <a:pt x="856" y="218"/>
                    <a:pt x="769" y="131"/>
                  </a:cubicBezTo>
                  <a:cubicBezTo>
                    <a:pt x="668" y="44"/>
                    <a:pt x="566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1480825" y="4106550"/>
              <a:ext cx="82725" cy="126575"/>
            </a:xfrm>
            <a:custGeom>
              <a:avLst/>
              <a:gdLst/>
              <a:ahLst/>
              <a:cxnLst/>
              <a:rect l="l" t="t" r="r" b="b"/>
              <a:pathLst>
                <a:path w="3309" h="5063" extrusionOk="0">
                  <a:moveTo>
                    <a:pt x="407" y="1"/>
                  </a:moveTo>
                  <a:cubicBezTo>
                    <a:pt x="276" y="1"/>
                    <a:pt x="175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04" y="5019"/>
                    <a:pt x="320" y="5063"/>
                    <a:pt x="436" y="5063"/>
                  </a:cubicBezTo>
                  <a:lnTo>
                    <a:pt x="2873" y="5063"/>
                  </a:lnTo>
                  <a:cubicBezTo>
                    <a:pt x="3003" y="5063"/>
                    <a:pt x="3090" y="5019"/>
                    <a:pt x="3178" y="4947"/>
                  </a:cubicBezTo>
                  <a:cubicBezTo>
                    <a:pt x="3265" y="4874"/>
                    <a:pt x="3308" y="4787"/>
                    <a:pt x="3308" y="4657"/>
                  </a:cubicBezTo>
                  <a:cubicBezTo>
                    <a:pt x="3308" y="4555"/>
                    <a:pt x="3265" y="4468"/>
                    <a:pt x="3178" y="4367"/>
                  </a:cubicBezTo>
                  <a:cubicBezTo>
                    <a:pt x="3105" y="4280"/>
                    <a:pt x="3003" y="4251"/>
                    <a:pt x="2873" y="4251"/>
                  </a:cubicBezTo>
                  <a:lnTo>
                    <a:pt x="900" y="4251"/>
                  </a:lnTo>
                  <a:lnTo>
                    <a:pt x="900" y="2902"/>
                  </a:lnTo>
                  <a:lnTo>
                    <a:pt x="2525" y="2902"/>
                  </a:lnTo>
                  <a:cubicBezTo>
                    <a:pt x="2655" y="2902"/>
                    <a:pt x="2742" y="2873"/>
                    <a:pt x="2829" y="2800"/>
                  </a:cubicBezTo>
                  <a:cubicBezTo>
                    <a:pt x="2931" y="2728"/>
                    <a:pt x="2960" y="2626"/>
                    <a:pt x="2960" y="2510"/>
                  </a:cubicBezTo>
                  <a:cubicBezTo>
                    <a:pt x="2960" y="2380"/>
                    <a:pt x="2931" y="2264"/>
                    <a:pt x="2829" y="2191"/>
                  </a:cubicBezTo>
                  <a:cubicBezTo>
                    <a:pt x="2757" y="2104"/>
                    <a:pt x="2655" y="2075"/>
                    <a:pt x="2525" y="2075"/>
                  </a:cubicBezTo>
                  <a:lnTo>
                    <a:pt x="871" y="2075"/>
                  </a:lnTo>
                  <a:lnTo>
                    <a:pt x="871" y="842"/>
                  </a:lnTo>
                  <a:lnTo>
                    <a:pt x="2829" y="842"/>
                  </a:lnTo>
                  <a:cubicBezTo>
                    <a:pt x="2960" y="842"/>
                    <a:pt x="3047" y="799"/>
                    <a:pt x="3148" y="726"/>
                  </a:cubicBezTo>
                  <a:cubicBezTo>
                    <a:pt x="3236" y="653"/>
                    <a:pt x="3265" y="566"/>
                    <a:pt x="3265" y="436"/>
                  </a:cubicBezTo>
                  <a:cubicBezTo>
                    <a:pt x="3265" y="305"/>
                    <a:pt x="3236" y="204"/>
                    <a:pt x="3148" y="131"/>
                  </a:cubicBezTo>
                  <a:cubicBezTo>
                    <a:pt x="3076" y="44"/>
                    <a:pt x="2960" y="1"/>
                    <a:pt x="282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1583825" y="4106200"/>
              <a:ext cx="106275" cy="126925"/>
            </a:xfrm>
            <a:custGeom>
              <a:avLst/>
              <a:gdLst/>
              <a:ahLst/>
              <a:cxnLst/>
              <a:rect l="l" t="t" r="r" b="b"/>
              <a:pathLst>
                <a:path w="4251" h="5077" extrusionOk="0">
                  <a:moveTo>
                    <a:pt x="435" y="0"/>
                  </a:moveTo>
                  <a:cubicBezTo>
                    <a:pt x="305" y="0"/>
                    <a:pt x="218" y="29"/>
                    <a:pt x="131" y="131"/>
                  </a:cubicBezTo>
                  <a:cubicBezTo>
                    <a:pt x="44" y="203"/>
                    <a:pt x="0" y="305"/>
                    <a:pt x="0" y="435"/>
                  </a:cubicBezTo>
                  <a:lnTo>
                    <a:pt x="0" y="4656"/>
                  </a:lnTo>
                  <a:cubicBezTo>
                    <a:pt x="0" y="4772"/>
                    <a:pt x="44" y="4874"/>
                    <a:pt x="116" y="4946"/>
                  </a:cubicBezTo>
                  <a:cubicBezTo>
                    <a:pt x="189" y="5019"/>
                    <a:pt x="290" y="5062"/>
                    <a:pt x="406" y="5062"/>
                  </a:cubicBezTo>
                  <a:cubicBezTo>
                    <a:pt x="508" y="5062"/>
                    <a:pt x="624" y="5019"/>
                    <a:pt x="697" y="4946"/>
                  </a:cubicBezTo>
                  <a:cubicBezTo>
                    <a:pt x="769" y="4874"/>
                    <a:pt x="798" y="4772"/>
                    <a:pt x="798" y="4656"/>
                  </a:cubicBezTo>
                  <a:lnTo>
                    <a:pt x="798" y="1542"/>
                  </a:lnTo>
                  <a:lnTo>
                    <a:pt x="3467" y="4946"/>
                  </a:lnTo>
                  <a:cubicBezTo>
                    <a:pt x="3511" y="4990"/>
                    <a:pt x="3540" y="5019"/>
                    <a:pt x="3612" y="5033"/>
                  </a:cubicBezTo>
                  <a:cubicBezTo>
                    <a:pt x="3685" y="5062"/>
                    <a:pt x="3757" y="5077"/>
                    <a:pt x="3815" y="5077"/>
                  </a:cubicBezTo>
                  <a:cubicBezTo>
                    <a:pt x="3946" y="5077"/>
                    <a:pt x="4033" y="5033"/>
                    <a:pt x="4120" y="4946"/>
                  </a:cubicBezTo>
                  <a:cubicBezTo>
                    <a:pt x="4207" y="4874"/>
                    <a:pt x="4250" y="4772"/>
                    <a:pt x="4250" y="4642"/>
                  </a:cubicBezTo>
                  <a:lnTo>
                    <a:pt x="4250" y="421"/>
                  </a:lnTo>
                  <a:cubicBezTo>
                    <a:pt x="4250" y="305"/>
                    <a:pt x="4207" y="203"/>
                    <a:pt x="4134" y="131"/>
                  </a:cubicBezTo>
                  <a:cubicBezTo>
                    <a:pt x="4062" y="58"/>
                    <a:pt x="3960" y="15"/>
                    <a:pt x="3844" y="15"/>
                  </a:cubicBezTo>
                  <a:cubicBezTo>
                    <a:pt x="3714" y="15"/>
                    <a:pt x="3627" y="58"/>
                    <a:pt x="3554" y="102"/>
                  </a:cubicBezTo>
                  <a:cubicBezTo>
                    <a:pt x="3482" y="174"/>
                    <a:pt x="3453" y="290"/>
                    <a:pt x="3453" y="392"/>
                  </a:cubicBezTo>
                  <a:lnTo>
                    <a:pt x="3453" y="3536"/>
                  </a:lnTo>
                  <a:lnTo>
                    <a:pt x="3453" y="3536"/>
                  </a:lnTo>
                  <a:lnTo>
                    <a:pt x="813" y="160"/>
                  </a:lnTo>
                  <a:cubicBezTo>
                    <a:pt x="784" y="102"/>
                    <a:pt x="726" y="58"/>
                    <a:pt x="653" y="29"/>
                  </a:cubicBezTo>
                  <a:cubicBezTo>
                    <a:pt x="581" y="15"/>
                    <a:pt x="508" y="0"/>
                    <a:pt x="4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1716900" y="4106550"/>
              <a:ext cx="108825" cy="127300"/>
            </a:xfrm>
            <a:custGeom>
              <a:avLst/>
              <a:gdLst/>
              <a:ahLst/>
              <a:cxnLst/>
              <a:rect l="l" t="t" r="r" b="b"/>
              <a:pathLst>
                <a:path w="4353" h="5092" extrusionOk="0">
                  <a:moveTo>
                    <a:pt x="2104" y="813"/>
                  </a:moveTo>
                  <a:cubicBezTo>
                    <a:pt x="2322" y="813"/>
                    <a:pt x="2510" y="871"/>
                    <a:pt x="2684" y="958"/>
                  </a:cubicBezTo>
                  <a:cubicBezTo>
                    <a:pt x="2844" y="1060"/>
                    <a:pt x="2974" y="1176"/>
                    <a:pt x="3076" y="1350"/>
                  </a:cubicBezTo>
                  <a:cubicBezTo>
                    <a:pt x="3192" y="1509"/>
                    <a:pt x="3264" y="1683"/>
                    <a:pt x="3308" y="1886"/>
                  </a:cubicBezTo>
                  <a:cubicBezTo>
                    <a:pt x="3366" y="2104"/>
                    <a:pt x="3380" y="2307"/>
                    <a:pt x="3380" y="2539"/>
                  </a:cubicBezTo>
                  <a:cubicBezTo>
                    <a:pt x="3380" y="2844"/>
                    <a:pt x="3351" y="3134"/>
                    <a:pt x="3264" y="3395"/>
                  </a:cubicBezTo>
                  <a:cubicBezTo>
                    <a:pt x="3163" y="3641"/>
                    <a:pt x="3047" y="3845"/>
                    <a:pt x="2844" y="4004"/>
                  </a:cubicBezTo>
                  <a:cubicBezTo>
                    <a:pt x="2655" y="4178"/>
                    <a:pt x="2409" y="4251"/>
                    <a:pt x="2104" y="4251"/>
                  </a:cubicBezTo>
                  <a:lnTo>
                    <a:pt x="2104" y="4222"/>
                  </a:lnTo>
                  <a:lnTo>
                    <a:pt x="900" y="4222"/>
                  </a:lnTo>
                  <a:lnTo>
                    <a:pt x="900" y="813"/>
                  </a:lnTo>
                  <a:close/>
                  <a:moveTo>
                    <a:pt x="2176" y="1"/>
                  </a:moveTo>
                  <a:lnTo>
                    <a:pt x="2176" y="30"/>
                  </a:lnTo>
                  <a:lnTo>
                    <a:pt x="436" y="30"/>
                  </a:lnTo>
                  <a:cubicBezTo>
                    <a:pt x="305" y="30"/>
                    <a:pt x="218" y="73"/>
                    <a:pt x="117" y="160"/>
                  </a:cubicBezTo>
                  <a:cubicBezTo>
                    <a:pt x="30" y="233"/>
                    <a:pt x="1" y="349"/>
                    <a:pt x="1" y="465"/>
                  </a:cubicBezTo>
                  <a:lnTo>
                    <a:pt x="1" y="4657"/>
                  </a:lnTo>
                  <a:cubicBezTo>
                    <a:pt x="1" y="4787"/>
                    <a:pt x="30" y="4874"/>
                    <a:pt x="117" y="4976"/>
                  </a:cubicBezTo>
                  <a:cubicBezTo>
                    <a:pt x="189" y="5063"/>
                    <a:pt x="305" y="5092"/>
                    <a:pt x="436" y="5092"/>
                  </a:cubicBezTo>
                  <a:lnTo>
                    <a:pt x="2176" y="5092"/>
                  </a:lnTo>
                  <a:cubicBezTo>
                    <a:pt x="2626" y="5092"/>
                    <a:pt x="3018" y="4990"/>
                    <a:pt x="3351" y="4758"/>
                  </a:cubicBezTo>
                  <a:cubicBezTo>
                    <a:pt x="3670" y="4512"/>
                    <a:pt x="3932" y="4207"/>
                    <a:pt x="4091" y="3830"/>
                  </a:cubicBezTo>
                  <a:cubicBezTo>
                    <a:pt x="4251" y="3424"/>
                    <a:pt x="4352" y="3018"/>
                    <a:pt x="4352" y="2539"/>
                  </a:cubicBezTo>
                  <a:cubicBezTo>
                    <a:pt x="4352" y="2191"/>
                    <a:pt x="4294" y="1872"/>
                    <a:pt x="4207" y="1567"/>
                  </a:cubicBezTo>
                  <a:cubicBezTo>
                    <a:pt x="4106" y="1248"/>
                    <a:pt x="3961" y="987"/>
                    <a:pt x="3787" y="740"/>
                  </a:cubicBezTo>
                  <a:cubicBezTo>
                    <a:pt x="3598" y="508"/>
                    <a:pt x="3366" y="334"/>
                    <a:pt x="3090" y="204"/>
                  </a:cubicBezTo>
                  <a:cubicBezTo>
                    <a:pt x="2829" y="73"/>
                    <a:pt x="2510" y="1"/>
                    <a:pt x="217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1846725" y="4107650"/>
              <a:ext cx="80900" cy="126200"/>
            </a:xfrm>
            <a:custGeom>
              <a:avLst/>
              <a:gdLst/>
              <a:ahLst/>
              <a:cxnLst/>
              <a:rect l="l" t="t" r="r" b="b"/>
              <a:pathLst>
                <a:path w="3236" h="5048" extrusionOk="0">
                  <a:moveTo>
                    <a:pt x="465" y="0"/>
                  </a:moveTo>
                  <a:cubicBezTo>
                    <a:pt x="334" y="0"/>
                    <a:pt x="218" y="29"/>
                    <a:pt x="131" y="116"/>
                  </a:cubicBezTo>
                  <a:cubicBezTo>
                    <a:pt x="44" y="189"/>
                    <a:pt x="1" y="305"/>
                    <a:pt x="1" y="435"/>
                  </a:cubicBezTo>
                  <a:lnTo>
                    <a:pt x="1" y="4613"/>
                  </a:lnTo>
                  <a:cubicBezTo>
                    <a:pt x="1" y="4743"/>
                    <a:pt x="44" y="4830"/>
                    <a:pt x="131" y="4932"/>
                  </a:cubicBezTo>
                  <a:cubicBezTo>
                    <a:pt x="204" y="5019"/>
                    <a:pt x="320" y="5048"/>
                    <a:pt x="436" y="5048"/>
                  </a:cubicBezTo>
                  <a:lnTo>
                    <a:pt x="2800" y="5048"/>
                  </a:lnTo>
                  <a:cubicBezTo>
                    <a:pt x="2931" y="5048"/>
                    <a:pt x="3018" y="5004"/>
                    <a:pt x="3105" y="4932"/>
                  </a:cubicBezTo>
                  <a:cubicBezTo>
                    <a:pt x="3192" y="4830"/>
                    <a:pt x="3235" y="4743"/>
                    <a:pt x="3235" y="4613"/>
                  </a:cubicBezTo>
                  <a:cubicBezTo>
                    <a:pt x="3235" y="4497"/>
                    <a:pt x="3192" y="4381"/>
                    <a:pt x="3105" y="4308"/>
                  </a:cubicBezTo>
                  <a:cubicBezTo>
                    <a:pt x="3032" y="4221"/>
                    <a:pt x="2931" y="4178"/>
                    <a:pt x="2800" y="4178"/>
                  </a:cubicBezTo>
                  <a:lnTo>
                    <a:pt x="900" y="4178"/>
                  </a:lnTo>
                  <a:lnTo>
                    <a:pt x="900" y="435"/>
                  </a:lnTo>
                  <a:cubicBezTo>
                    <a:pt x="900" y="305"/>
                    <a:pt x="856" y="218"/>
                    <a:pt x="769" y="116"/>
                  </a:cubicBezTo>
                  <a:cubicBezTo>
                    <a:pt x="682" y="29"/>
                    <a:pt x="566" y="0"/>
                    <a:pt x="46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1926500" y="4105100"/>
              <a:ext cx="102650" cy="128025"/>
            </a:xfrm>
            <a:custGeom>
              <a:avLst/>
              <a:gdLst/>
              <a:ahLst/>
              <a:cxnLst/>
              <a:rect l="l" t="t" r="r" b="b"/>
              <a:pathLst>
                <a:path w="4106" h="5121" extrusionOk="0">
                  <a:moveTo>
                    <a:pt x="450" y="1"/>
                  </a:moveTo>
                  <a:cubicBezTo>
                    <a:pt x="349" y="1"/>
                    <a:pt x="262" y="44"/>
                    <a:pt x="146" y="131"/>
                  </a:cubicBezTo>
                  <a:cubicBezTo>
                    <a:pt x="59" y="218"/>
                    <a:pt x="1" y="334"/>
                    <a:pt x="1" y="465"/>
                  </a:cubicBezTo>
                  <a:cubicBezTo>
                    <a:pt x="1" y="508"/>
                    <a:pt x="15" y="566"/>
                    <a:pt x="44" y="624"/>
                  </a:cubicBezTo>
                  <a:cubicBezTo>
                    <a:pt x="59" y="682"/>
                    <a:pt x="88" y="755"/>
                    <a:pt x="146" y="798"/>
                  </a:cubicBezTo>
                  <a:lnTo>
                    <a:pt x="1654" y="2810"/>
                  </a:lnTo>
                  <a:lnTo>
                    <a:pt x="1654" y="4686"/>
                  </a:lnTo>
                  <a:cubicBezTo>
                    <a:pt x="1654" y="4816"/>
                    <a:pt x="1683" y="4903"/>
                    <a:pt x="1785" y="4990"/>
                  </a:cubicBezTo>
                  <a:cubicBezTo>
                    <a:pt x="1872" y="5077"/>
                    <a:pt x="1959" y="5121"/>
                    <a:pt x="2089" y="5121"/>
                  </a:cubicBezTo>
                  <a:cubicBezTo>
                    <a:pt x="2191" y="5121"/>
                    <a:pt x="2292" y="5077"/>
                    <a:pt x="2379" y="4990"/>
                  </a:cubicBezTo>
                  <a:cubicBezTo>
                    <a:pt x="2467" y="4918"/>
                    <a:pt x="2510" y="4816"/>
                    <a:pt x="2510" y="4686"/>
                  </a:cubicBezTo>
                  <a:lnTo>
                    <a:pt x="2510" y="2919"/>
                  </a:lnTo>
                  <a:lnTo>
                    <a:pt x="2510" y="2919"/>
                  </a:lnTo>
                  <a:lnTo>
                    <a:pt x="4033" y="755"/>
                  </a:lnTo>
                  <a:cubicBezTo>
                    <a:pt x="4048" y="711"/>
                    <a:pt x="4062" y="682"/>
                    <a:pt x="4077" y="624"/>
                  </a:cubicBezTo>
                  <a:cubicBezTo>
                    <a:pt x="4106" y="581"/>
                    <a:pt x="4106" y="537"/>
                    <a:pt x="4106" y="494"/>
                  </a:cubicBezTo>
                  <a:cubicBezTo>
                    <a:pt x="4106" y="363"/>
                    <a:pt x="4062" y="262"/>
                    <a:pt x="3975" y="175"/>
                  </a:cubicBezTo>
                  <a:cubicBezTo>
                    <a:pt x="3888" y="73"/>
                    <a:pt x="3772" y="44"/>
                    <a:pt x="3670" y="44"/>
                  </a:cubicBezTo>
                  <a:cubicBezTo>
                    <a:pt x="3540" y="44"/>
                    <a:pt x="3409" y="117"/>
                    <a:pt x="3308" y="204"/>
                  </a:cubicBezTo>
                  <a:lnTo>
                    <a:pt x="2100" y="1968"/>
                  </a:lnTo>
                  <a:lnTo>
                    <a:pt x="2100" y="1968"/>
                  </a:lnTo>
                  <a:lnTo>
                    <a:pt x="813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1269425" y="3770775"/>
              <a:ext cx="172625" cy="264000"/>
            </a:xfrm>
            <a:custGeom>
              <a:avLst/>
              <a:gdLst/>
              <a:ahLst/>
              <a:cxnLst/>
              <a:rect l="l" t="t" r="r" b="b"/>
              <a:pathLst>
                <a:path w="6905" h="10560" extrusionOk="0">
                  <a:moveTo>
                    <a:pt x="929" y="0"/>
                  </a:moveTo>
                  <a:cubicBezTo>
                    <a:pt x="668" y="0"/>
                    <a:pt x="450" y="87"/>
                    <a:pt x="276" y="247"/>
                  </a:cubicBezTo>
                  <a:cubicBezTo>
                    <a:pt x="87" y="406"/>
                    <a:pt x="0" y="653"/>
                    <a:pt x="0" y="899"/>
                  </a:cubicBezTo>
                  <a:lnTo>
                    <a:pt x="0" y="9646"/>
                  </a:lnTo>
                  <a:cubicBezTo>
                    <a:pt x="0" y="9892"/>
                    <a:pt x="87" y="10110"/>
                    <a:pt x="276" y="10299"/>
                  </a:cubicBezTo>
                  <a:cubicBezTo>
                    <a:pt x="436" y="10473"/>
                    <a:pt x="668" y="10560"/>
                    <a:pt x="929" y="10560"/>
                  </a:cubicBezTo>
                  <a:lnTo>
                    <a:pt x="5977" y="10560"/>
                  </a:lnTo>
                  <a:cubicBezTo>
                    <a:pt x="6238" y="10560"/>
                    <a:pt x="6455" y="10487"/>
                    <a:pt x="6629" y="10328"/>
                  </a:cubicBezTo>
                  <a:cubicBezTo>
                    <a:pt x="6818" y="10168"/>
                    <a:pt x="6905" y="9965"/>
                    <a:pt x="6905" y="9718"/>
                  </a:cubicBezTo>
                  <a:cubicBezTo>
                    <a:pt x="6905" y="9472"/>
                    <a:pt x="6818" y="9283"/>
                    <a:pt x="6629" y="9095"/>
                  </a:cubicBezTo>
                  <a:cubicBezTo>
                    <a:pt x="6470" y="8921"/>
                    <a:pt x="6238" y="8819"/>
                    <a:pt x="5977" y="8819"/>
                  </a:cubicBezTo>
                  <a:lnTo>
                    <a:pt x="1886" y="8819"/>
                  </a:lnTo>
                  <a:lnTo>
                    <a:pt x="1886" y="6049"/>
                  </a:lnTo>
                  <a:lnTo>
                    <a:pt x="5309" y="6049"/>
                  </a:lnTo>
                  <a:cubicBezTo>
                    <a:pt x="5570" y="6049"/>
                    <a:pt x="5788" y="5976"/>
                    <a:pt x="5962" y="5817"/>
                  </a:cubicBezTo>
                  <a:cubicBezTo>
                    <a:pt x="6151" y="5657"/>
                    <a:pt x="6238" y="5454"/>
                    <a:pt x="6238" y="5193"/>
                  </a:cubicBezTo>
                  <a:cubicBezTo>
                    <a:pt x="6238" y="4946"/>
                    <a:pt x="6151" y="4729"/>
                    <a:pt x="5962" y="4569"/>
                  </a:cubicBezTo>
                  <a:cubicBezTo>
                    <a:pt x="5802" y="4395"/>
                    <a:pt x="5570" y="4308"/>
                    <a:pt x="5309" y="4308"/>
                  </a:cubicBezTo>
                  <a:lnTo>
                    <a:pt x="1901" y="4308"/>
                  </a:lnTo>
                  <a:lnTo>
                    <a:pt x="1901" y="1741"/>
                  </a:lnTo>
                  <a:lnTo>
                    <a:pt x="5977" y="1741"/>
                  </a:lnTo>
                  <a:cubicBezTo>
                    <a:pt x="6238" y="1741"/>
                    <a:pt x="6455" y="1668"/>
                    <a:pt x="6629" y="1509"/>
                  </a:cubicBezTo>
                  <a:cubicBezTo>
                    <a:pt x="6818" y="1334"/>
                    <a:pt x="6905" y="1146"/>
                    <a:pt x="6905" y="885"/>
                  </a:cubicBezTo>
                  <a:cubicBezTo>
                    <a:pt x="6905" y="638"/>
                    <a:pt x="6818" y="421"/>
                    <a:pt x="6629" y="247"/>
                  </a:cubicBezTo>
                  <a:cubicBezTo>
                    <a:pt x="6470" y="87"/>
                    <a:pt x="6238" y="0"/>
                    <a:pt x="59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1472850" y="3768950"/>
              <a:ext cx="211800" cy="270175"/>
            </a:xfrm>
            <a:custGeom>
              <a:avLst/>
              <a:gdLst/>
              <a:ahLst/>
              <a:cxnLst/>
              <a:rect l="l" t="t" r="r" b="b"/>
              <a:pathLst>
                <a:path w="8472" h="10807" extrusionOk="0">
                  <a:moveTo>
                    <a:pt x="5440" y="1"/>
                  </a:moveTo>
                  <a:cubicBezTo>
                    <a:pt x="4657" y="1"/>
                    <a:pt x="3932" y="131"/>
                    <a:pt x="3264" y="392"/>
                  </a:cubicBezTo>
                  <a:cubicBezTo>
                    <a:pt x="2612" y="668"/>
                    <a:pt x="2031" y="1045"/>
                    <a:pt x="1538" y="1524"/>
                  </a:cubicBezTo>
                  <a:cubicBezTo>
                    <a:pt x="1060" y="2002"/>
                    <a:pt x="668" y="2568"/>
                    <a:pt x="392" y="3221"/>
                  </a:cubicBezTo>
                  <a:cubicBezTo>
                    <a:pt x="131" y="3873"/>
                    <a:pt x="1" y="4584"/>
                    <a:pt x="1" y="5367"/>
                  </a:cubicBezTo>
                  <a:cubicBezTo>
                    <a:pt x="1" y="6252"/>
                    <a:pt x="146" y="7035"/>
                    <a:pt x="436" y="7717"/>
                  </a:cubicBezTo>
                  <a:cubicBezTo>
                    <a:pt x="726" y="8413"/>
                    <a:pt x="1118" y="8965"/>
                    <a:pt x="1625" y="9429"/>
                  </a:cubicBezTo>
                  <a:cubicBezTo>
                    <a:pt x="2148" y="9878"/>
                    <a:pt x="2713" y="10227"/>
                    <a:pt x="3380" y="10459"/>
                  </a:cubicBezTo>
                  <a:cubicBezTo>
                    <a:pt x="4019" y="10691"/>
                    <a:pt x="4715" y="10807"/>
                    <a:pt x="5440" y="10807"/>
                  </a:cubicBezTo>
                  <a:cubicBezTo>
                    <a:pt x="5745" y="10807"/>
                    <a:pt x="6020" y="10778"/>
                    <a:pt x="6310" y="10734"/>
                  </a:cubicBezTo>
                  <a:cubicBezTo>
                    <a:pt x="6586" y="10676"/>
                    <a:pt x="6876" y="10618"/>
                    <a:pt x="7152" y="10531"/>
                  </a:cubicBezTo>
                  <a:cubicBezTo>
                    <a:pt x="7442" y="10444"/>
                    <a:pt x="7703" y="10328"/>
                    <a:pt x="7964" y="10212"/>
                  </a:cubicBezTo>
                  <a:cubicBezTo>
                    <a:pt x="8196" y="10082"/>
                    <a:pt x="8356" y="9893"/>
                    <a:pt x="8414" y="9617"/>
                  </a:cubicBezTo>
                  <a:cubicBezTo>
                    <a:pt x="8472" y="9356"/>
                    <a:pt x="8399" y="9095"/>
                    <a:pt x="8196" y="8849"/>
                  </a:cubicBezTo>
                  <a:cubicBezTo>
                    <a:pt x="8051" y="8660"/>
                    <a:pt x="7877" y="8558"/>
                    <a:pt x="7674" y="8515"/>
                  </a:cubicBezTo>
                  <a:cubicBezTo>
                    <a:pt x="7623" y="8508"/>
                    <a:pt x="7572" y="8505"/>
                    <a:pt x="7522" y="8505"/>
                  </a:cubicBezTo>
                  <a:cubicBezTo>
                    <a:pt x="7360" y="8505"/>
                    <a:pt x="7202" y="8542"/>
                    <a:pt x="7036" y="8631"/>
                  </a:cubicBezTo>
                  <a:cubicBezTo>
                    <a:pt x="6789" y="8762"/>
                    <a:pt x="6528" y="8849"/>
                    <a:pt x="6252" y="8907"/>
                  </a:cubicBezTo>
                  <a:cubicBezTo>
                    <a:pt x="5991" y="8950"/>
                    <a:pt x="5716" y="8979"/>
                    <a:pt x="5440" y="8979"/>
                  </a:cubicBezTo>
                  <a:cubicBezTo>
                    <a:pt x="4947" y="8979"/>
                    <a:pt x="4483" y="8892"/>
                    <a:pt x="4062" y="8762"/>
                  </a:cubicBezTo>
                  <a:cubicBezTo>
                    <a:pt x="3642" y="8602"/>
                    <a:pt x="3264" y="8399"/>
                    <a:pt x="2960" y="8080"/>
                  </a:cubicBezTo>
                  <a:cubicBezTo>
                    <a:pt x="2655" y="7775"/>
                    <a:pt x="2409" y="7398"/>
                    <a:pt x="2235" y="6948"/>
                  </a:cubicBezTo>
                  <a:cubicBezTo>
                    <a:pt x="2046" y="6484"/>
                    <a:pt x="1959" y="5962"/>
                    <a:pt x="1959" y="5353"/>
                  </a:cubicBezTo>
                  <a:cubicBezTo>
                    <a:pt x="1959" y="4816"/>
                    <a:pt x="2031" y="4352"/>
                    <a:pt x="2191" y="3917"/>
                  </a:cubicBezTo>
                  <a:cubicBezTo>
                    <a:pt x="2365" y="3482"/>
                    <a:pt x="2583" y="3119"/>
                    <a:pt x="2887" y="2785"/>
                  </a:cubicBezTo>
                  <a:cubicBezTo>
                    <a:pt x="3177" y="2481"/>
                    <a:pt x="3540" y="2234"/>
                    <a:pt x="3975" y="2060"/>
                  </a:cubicBezTo>
                  <a:cubicBezTo>
                    <a:pt x="4396" y="1901"/>
                    <a:pt x="4874" y="1814"/>
                    <a:pt x="5426" y="1814"/>
                  </a:cubicBezTo>
                  <a:cubicBezTo>
                    <a:pt x="5716" y="1814"/>
                    <a:pt x="5991" y="1843"/>
                    <a:pt x="6252" y="1901"/>
                  </a:cubicBezTo>
                  <a:cubicBezTo>
                    <a:pt x="6528" y="1959"/>
                    <a:pt x="6789" y="2046"/>
                    <a:pt x="7021" y="2162"/>
                  </a:cubicBezTo>
                  <a:cubicBezTo>
                    <a:pt x="7194" y="2243"/>
                    <a:pt x="7368" y="2287"/>
                    <a:pt x="7533" y="2287"/>
                  </a:cubicBezTo>
                  <a:cubicBezTo>
                    <a:pt x="7576" y="2287"/>
                    <a:pt x="7618" y="2284"/>
                    <a:pt x="7659" y="2278"/>
                  </a:cubicBezTo>
                  <a:cubicBezTo>
                    <a:pt x="7848" y="2263"/>
                    <a:pt x="8037" y="2162"/>
                    <a:pt x="8167" y="1973"/>
                  </a:cubicBezTo>
                  <a:cubicBezTo>
                    <a:pt x="8341" y="1741"/>
                    <a:pt x="8428" y="1480"/>
                    <a:pt x="8385" y="1190"/>
                  </a:cubicBezTo>
                  <a:cubicBezTo>
                    <a:pt x="8341" y="929"/>
                    <a:pt x="8182" y="711"/>
                    <a:pt x="7921" y="581"/>
                  </a:cubicBezTo>
                  <a:cubicBezTo>
                    <a:pt x="7543" y="378"/>
                    <a:pt x="7152" y="233"/>
                    <a:pt x="6746" y="146"/>
                  </a:cubicBezTo>
                  <a:cubicBezTo>
                    <a:pt x="6310" y="44"/>
                    <a:pt x="5875" y="1"/>
                    <a:pt x="544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1708925" y="3766775"/>
              <a:ext cx="257125" cy="272000"/>
            </a:xfrm>
            <a:custGeom>
              <a:avLst/>
              <a:gdLst/>
              <a:ahLst/>
              <a:cxnLst/>
              <a:rect l="l" t="t" r="r" b="b"/>
              <a:pathLst>
                <a:path w="10285" h="10880" extrusionOk="0">
                  <a:moveTo>
                    <a:pt x="5121" y="1799"/>
                  </a:moveTo>
                  <a:cubicBezTo>
                    <a:pt x="5759" y="1799"/>
                    <a:pt x="6296" y="1973"/>
                    <a:pt x="6774" y="2292"/>
                  </a:cubicBezTo>
                  <a:cubicBezTo>
                    <a:pt x="7239" y="2626"/>
                    <a:pt x="7616" y="3061"/>
                    <a:pt x="7891" y="3598"/>
                  </a:cubicBezTo>
                  <a:cubicBezTo>
                    <a:pt x="8167" y="4149"/>
                    <a:pt x="8312" y="4758"/>
                    <a:pt x="8312" y="5440"/>
                  </a:cubicBezTo>
                  <a:cubicBezTo>
                    <a:pt x="8312" y="6122"/>
                    <a:pt x="8181" y="6716"/>
                    <a:pt x="7891" y="7282"/>
                  </a:cubicBezTo>
                  <a:cubicBezTo>
                    <a:pt x="7616" y="7833"/>
                    <a:pt x="7239" y="8268"/>
                    <a:pt x="6774" y="8587"/>
                  </a:cubicBezTo>
                  <a:cubicBezTo>
                    <a:pt x="6296" y="8921"/>
                    <a:pt x="5730" y="9081"/>
                    <a:pt x="5121" y="9081"/>
                  </a:cubicBezTo>
                  <a:cubicBezTo>
                    <a:pt x="4483" y="9081"/>
                    <a:pt x="3946" y="8921"/>
                    <a:pt x="3467" y="8587"/>
                  </a:cubicBezTo>
                  <a:cubicBezTo>
                    <a:pt x="2989" y="8268"/>
                    <a:pt x="2626" y="7833"/>
                    <a:pt x="2365" y="7282"/>
                  </a:cubicBezTo>
                  <a:cubicBezTo>
                    <a:pt x="2089" y="6745"/>
                    <a:pt x="1959" y="6122"/>
                    <a:pt x="1959" y="5454"/>
                  </a:cubicBezTo>
                  <a:cubicBezTo>
                    <a:pt x="1959" y="4758"/>
                    <a:pt x="2089" y="4149"/>
                    <a:pt x="2365" y="3598"/>
                  </a:cubicBezTo>
                  <a:cubicBezTo>
                    <a:pt x="2612" y="3061"/>
                    <a:pt x="2989" y="2626"/>
                    <a:pt x="3467" y="2292"/>
                  </a:cubicBezTo>
                  <a:cubicBezTo>
                    <a:pt x="3946" y="1973"/>
                    <a:pt x="4497" y="1799"/>
                    <a:pt x="5121" y="1799"/>
                  </a:cubicBezTo>
                  <a:close/>
                  <a:moveTo>
                    <a:pt x="5135" y="0"/>
                  </a:moveTo>
                  <a:cubicBezTo>
                    <a:pt x="4396" y="0"/>
                    <a:pt x="3699" y="117"/>
                    <a:pt x="3090" y="407"/>
                  </a:cubicBezTo>
                  <a:cubicBezTo>
                    <a:pt x="2452" y="697"/>
                    <a:pt x="1915" y="1088"/>
                    <a:pt x="1451" y="1596"/>
                  </a:cubicBezTo>
                  <a:cubicBezTo>
                    <a:pt x="987" y="2075"/>
                    <a:pt x="639" y="2655"/>
                    <a:pt x="392" y="3308"/>
                  </a:cubicBezTo>
                  <a:cubicBezTo>
                    <a:pt x="131" y="3960"/>
                    <a:pt x="1" y="4671"/>
                    <a:pt x="1" y="5440"/>
                  </a:cubicBezTo>
                  <a:cubicBezTo>
                    <a:pt x="1" y="6194"/>
                    <a:pt x="131" y="6905"/>
                    <a:pt x="392" y="7558"/>
                  </a:cubicBezTo>
                  <a:cubicBezTo>
                    <a:pt x="639" y="8210"/>
                    <a:pt x="1001" y="8776"/>
                    <a:pt x="1451" y="9284"/>
                  </a:cubicBezTo>
                  <a:cubicBezTo>
                    <a:pt x="1930" y="9791"/>
                    <a:pt x="2466" y="10169"/>
                    <a:pt x="3090" y="10459"/>
                  </a:cubicBezTo>
                  <a:cubicBezTo>
                    <a:pt x="3699" y="10734"/>
                    <a:pt x="4396" y="10879"/>
                    <a:pt x="5135" y="10879"/>
                  </a:cubicBezTo>
                  <a:cubicBezTo>
                    <a:pt x="5875" y="10879"/>
                    <a:pt x="6571" y="10749"/>
                    <a:pt x="7210" y="10459"/>
                  </a:cubicBezTo>
                  <a:cubicBezTo>
                    <a:pt x="7833" y="10169"/>
                    <a:pt x="8385" y="9791"/>
                    <a:pt x="8834" y="9284"/>
                  </a:cubicBezTo>
                  <a:cubicBezTo>
                    <a:pt x="9298" y="8791"/>
                    <a:pt x="9646" y="8210"/>
                    <a:pt x="9908" y="7558"/>
                  </a:cubicBezTo>
                  <a:cubicBezTo>
                    <a:pt x="10154" y="6905"/>
                    <a:pt x="10285" y="6194"/>
                    <a:pt x="10285" y="5440"/>
                  </a:cubicBezTo>
                  <a:cubicBezTo>
                    <a:pt x="10285" y="4686"/>
                    <a:pt x="10154" y="3989"/>
                    <a:pt x="9908" y="3308"/>
                  </a:cubicBezTo>
                  <a:cubicBezTo>
                    <a:pt x="9646" y="2655"/>
                    <a:pt x="9284" y="2089"/>
                    <a:pt x="8834" y="1596"/>
                  </a:cubicBezTo>
                  <a:cubicBezTo>
                    <a:pt x="8385" y="1088"/>
                    <a:pt x="7833" y="697"/>
                    <a:pt x="7210" y="407"/>
                  </a:cubicBezTo>
                  <a:cubicBezTo>
                    <a:pt x="6571" y="146"/>
                    <a:pt x="5875" y="0"/>
                    <a:pt x="51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86225" y="3659075"/>
              <a:ext cx="641875" cy="873225"/>
            </a:xfrm>
            <a:custGeom>
              <a:avLst/>
              <a:gdLst/>
              <a:ahLst/>
              <a:cxnLst/>
              <a:rect l="l" t="t" r="r" b="b"/>
              <a:pathLst>
                <a:path w="25675" h="34929" extrusionOk="0">
                  <a:moveTo>
                    <a:pt x="9009" y="0"/>
                  </a:moveTo>
                  <a:lnTo>
                    <a:pt x="9009" y="0"/>
                  </a:lnTo>
                  <a:cubicBezTo>
                    <a:pt x="1" y="13621"/>
                    <a:pt x="3047" y="17682"/>
                    <a:pt x="9502" y="22599"/>
                  </a:cubicBezTo>
                  <a:cubicBezTo>
                    <a:pt x="16000" y="27531"/>
                    <a:pt x="18799" y="29663"/>
                    <a:pt x="19583" y="34929"/>
                  </a:cubicBezTo>
                  <a:cubicBezTo>
                    <a:pt x="19583" y="34929"/>
                    <a:pt x="25675" y="26472"/>
                    <a:pt x="20090" y="17508"/>
                  </a:cubicBezTo>
                  <a:cubicBezTo>
                    <a:pt x="14506" y="8529"/>
                    <a:pt x="8675" y="10647"/>
                    <a:pt x="9009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712425" y="3658350"/>
              <a:ext cx="467100" cy="996875"/>
            </a:xfrm>
            <a:custGeom>
              <a:avLst/>
              <a:gdLst/>
              <a:ahLst/>
              <a:cxnLst/>
              <a:rect l="l" t="t" r="r" b="b"/>
              <a:pathLst>
                <a:path w="18684" h="39875" extrusionOk="0">
                  <a:moveTo>
                    <a:pt x="3888" y="0"/>
                  </a:moveTo>
                  <a:cubicBezTo>
                    <a:pt x="3844" y="87"/>
                    <a:pt x="1" y="8936"/>
                    <a:pt x="6426" y="15985"/>
                  </a:cubicBezTo>
                  <a:cubicBezTo>
                    <a:pt x="11286" y="21308"/>
                    <a:pt x="18437" y="31476"/>
                    <a:pt x="11721" y="39759"/>
                  </a:cubicBezTo>
                  <a:lnTo>
                    <a:pt x="11866" y="39875"/>
                  </a:lnTo>
                  <a:cubicBezTo>
                    <a:pt x="18683" y="31491"/>
                    <a:pt x="11474" y="21236"/>
                    <a:pt x="6571" y="15854"/>
                  </a:cubicBezTo>
                  <a:cubicBezTo>
                    <a:pt x="218" y="8907"/>
                    <a:pt x="4019" y="160"/>
                    <a:pt x="4062" y="73"/>
                  </a:cubicBezTo>
                  <a:lnTo>
                    <a:pt x="388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726200" y="4305275"/>
              <a:ext cx="804350" cy="430475"/>
            </a:xfrm>
            <a:custGeom>
              <a:avLst/>
              <a:gdLst/>
              <a:ahLst/>
              <a:cxnLst/>
              <a:rect l="l" t="t" r="r" b="b"/>
              <a:pathLst>
                <a:path w="32174" h="17219" extrusionOk="0">
                  <a:moveTo>
                    <a:pt x="1" y="0"/>
                  </a:moveTo>
                  <a:lnTo>
                    <a:pt x="1" y="0"/>
                  </a:lnTo>
                  <a:cubicBezTo>
                    <a:pt x="2677" y="13109"/>
                    <a:pt x="6524" y="15955"/>
                    <a:pt x="12278" y="15955"/>
                  </a:cubicBezTo>
                  <a:cubicBezTo>
                    <a:pt x="13540" y="15955"/>
                    <a:pt x="14894" y="15818"/>
                    <a:pt x="16348" y="15622"/>
                  </a:cubicBezTo>
                  <a:cubicBezTo>
                    <a:pt x="19808" y="15155"/>
                    <a:pt x="22426" y="14803"/>
                    <a:pt x="24627" y="14803"/>
                  </a:cubicBezTo>
                  <a:cubicBezTo>
                    <a:pt x="27548" y="14803"/>
                    <a:pt x="29733" y="15423"/>
                    <a:pt x="32173" y="17218"/>
                  </a:cubicBezTo>
                  <a:cubicBezTo>
                    <a:pt x="32173" y="17218"/>
                    <a:pt x="30505" y="6934"/>
                    <a:pt x="20206" y="4526"/>
                  </a:cubicBezTo>
                  <a:cubicBezTo>
                    <a:pt x="18077" y="4028"/>
                    <a:pt x="16275" y="3874"/>
                    <a:pt x="14693" y="3874"/>
                  </a:cubicBezTo>
                  <a:cubicBezTo>
                    <a:pt x="12113" y="3874"/>
                    <a:pt x="10116" y="4284"/>
                    <a:pt x="8228" y="4284"/>
                  </a:cubicBezTo>
                  <a:cubicBezTo>
                    <a:pt x="5674" y="4284"/>
                    <a:pt x="3322" y="3533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724400" y="4304175"/>
              <a:ext cx="846025" cy="566100"/>
            </a:xfrm>
            <a:custGeom>
              <a:avLst/>
              <a:gdLst/>
              <a:ahLst/>
              <a:cxnLst/>
              <a:rect l="l" t="t" r="r" b="b"/>
              <a:pathLst>
                <a:path w="33841" h="22644" extrusionOk="0">
                  <a:moveTo>
                    <a:pt x="174" y="1"/>
                  </a:moveTo>
                  <a:lnTo>
                    <a:pt x="0" y="74"/>
                  </a:lnTo>
                  <a:cubicBezTo>
                    <a:pt x="44" y="161"/>
                    <a:pt x="3583" y="9139"/>
                    <a:pt x="13113" y="9574"/>
                  </a:cubicBezTo>
                  <a:cubicBezTo>
                    <a:pt x="20336" y="9908"/>
                    <a:pt x="32564" y="12040"/>
                    <a:pt x="33681" y="22643"/>
                  </a:cubicBezTo>
                  <a:lnTo>
                    <a:pt x="33841" y="22629"/>
                  </a:lnTo>
                  <a:cubicBezTo>
                    <a:pt x="32709" y="11881"/>
                    <a:pt x="20365" y="9719"/>
                    <a:pt x="13113" y="9400"/>
                  </a:cubicBezTo>
                  <a:cubicBezTo>
                    <a:pt x="3699" y="8965"/>
                    <a:pt x="203" y="88"/>
                    <a:pt x="174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248025" y="4447600"/>
              <a:ext cx="873225" cy="476600"/>
            </a:xfrm>
            <a:custGeom>
              <a:avLst/>
              <a:gdLst/>
              <a:ahLst/>
              <a:cxnLst/>
              <a:rect l="l" t="t" r="r" b="b"/>
              <a:pathLst>
                <a:path w="34929" h="19064" extrusionOk="0">
                  <a:moveTo>
                    <a:pt x="25558" y="1"/>
                  </a:moveTo>
                  <a:cubicBezTo>
                    <a:pt x="23086" y="1"/>
                    <a:pt x="20316" y="603"/>
                    <a:pt x="17494" y="2358"/>
                  </a:cubicBezTo>
                  <a:cubicBezTo>
                    <a:pt x="8772" y="7783"/>
                    <a:pt x="10535" y="13440"/>
                    <a:pt x="883" y="13440"/>
                  </a:cubicBezTo>
                  <a:cubicBezTo>
                    <a:pt x="599" y="13440"/>
                    <a:pt x="305" y="13435"/>
                    <a:pt x="1" y="13425"/>
                  </a:cubicBezTo>
                  <a:lnTo>
                    <a:pt x="1" y="13425"/>
                  </a:lnTo>
                  <a:cubicBezTo>
                    <a:pt x="6059" y="17438"/>
                    <a:pt x="10226" y="19063"/>
                    <a:pt x="13418" y="19063"/>
                  </a:cubicBezTo>
                  <a:cubicBezTo>
                    <a:pt x="17403" y="19063"/>
                    <a:pt x="19869" y="16530"/>
                    <a:pt x="22600" y="12947"/>
                  </a:cubicBezTo>
                  <a:cubicBezTo>
                    <a:pt x="27531" y="6448"/>
                    <a:pt x="29664" y="3634"/>
                    <a:pt x="34929" y="2865"/>
                  </a:cubicBezTo>
                  <a:cubicBezTo>
                    <a:pt x="34929" y="2865"/>
                    <a:pt x="30953" y="1"/>
                    <a:pt x="25558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247300" y="4515875"/>
              <a:ext cx="996525" cy="298925"/>
            </a:xfrm>
            <a:custGeom>
              <a:avLst/>
              <a:gdLst/>
              <a:ahLst/>
              <a:cxnLst/>
              <a:rect l="l" t="t" r="r" b="b"/>
              <a:pathLst>
                <a:path w="39861" h="11957" extrusionOk="0">
                  <a:moveTo>
                    <a:pt x="32192" y="1"/>
                  </a:moveTo>
                  <a:cubicBezTo>
                    <a:pt x="25899" y="1"/>
                    <a:pt x="19650" y="4626"/>
                    <a:pt x="15855" y="8083"/>
                  </a:cubicBezTo>
                  <a:cubicBezTo>
                    <a:pt x="12689" y="10979"/>
                    <a:pt x="9157" y="11772"/>
                    <a:pt x="6239" y="11772"/>
                  </a:cubicBezTo>
                  <a:cubicBezTo>
                    <a:pt x="2739" y="11772"/>
                    <a:pt x="121" y="10631"/>
                    <a:pt x="73" y="10607"/>
                  </a:cubicBezTo>
                  <a:lnTo>
                    <a:pt x="1" y="10767"/>
                  </a:lnTo>
                  <a:cubicBezTo>
                    <a:pt x="30" y="10796"/>
                    <a:pt x="2699" y="11956"/>
                    <a:pt x="6252" y="11956"/>
                  </a:cubicBezTo>
                  <a:cubicBezTo>
                    <a:pt x="9197" y="11956"/>
                    <a:pt x="12780" y="11129"/>
                    <a:pt x="15985" y="8228"/>
                  </a:cubicBezTo>
                  <a:cubicBezTo>
                    <a:pt x="19745" y="4787"/>
                    <a:pt x="25950" y="196"/>
                    <a:pt x="32193" y="196"/>
                  </a:cubicBezTo>
                  <a:cubicBezTo>
                    <a:pt x="34765" y="196"/>
                    <a:pt x="37343" y="975"/>
                    <a:pt x="39759" y="2934"/>
                  </a:cubicBezTo>
                  <a:lnTo>
                    <a:pt x="39861" y="2789"/>
                  </a:lnTo>
                  <a:cubicBezTo>
                    <a:pt x="37410" y="793"/>
                    <a:pt x="34798" y="1"/>
                    <a:pt x="3219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93875" y="4064500"/>
              <a:ext cx="430825" cy="803950"/>
            </a:xfrm>
            <a:custGeom>
              <a:avLst/>
              <a:gdLst/>
              <a:ahLst/>
              <a:cxnLst/>
              <a:rect l="l" t="t" r="r" b="b"/>
              <a:pathLst>
                <a:path w="17233" h="32158" extrusionOk="0">
                  <a:moveTo>
                    <a:pt x="17232" y="0"/>
                  </a:moveTo>
                  <a:cubicBezTo>
                    <a:pt x="17232" y="0"/>
                    <a:pt x="6948" y="1668"/>
                    <a:pt x="4540" y="11967"/>
                  </a:cubicBezTo>
                  <a:cubicBezTo>
                    <a:pt x="2132" y="22265"/>
                    <a:pt x="7760" y="24891"/>
                    <a:pt x="0" y="32158"/>
                  </a:cubicBezTo>
                  <a:cubicBezTo>
                    <a:pt x="15999" y="28894"/>
                    <a:pt x="16725" y="23890"/>
                    <a:pt x="15637" y="15825"/>
                  </a:cubicBezTo>
                  <a:cubicBezTo>
                    <a:pt x="14549" y="7760"/>
                    <a:pt x="14070" y="4265"/>
                    <a:pt x="17232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93150" y="4024600"/>
              <a:ext cx="566075" cy="845675"/>
            </a:xfrm>
            <a:custGeom>
              <a:avLst/>
              <a:gdLst/>
              <a:ahLst/>
              <a:cxnLst/>
              <a:rect l="l" t="t" r="r" b="b"/>
              <a:pathLst>
                <a:path w="22643" h="33827" extrusionOk="0">
                  <a:moveTo>
                    <a:pt x="22628" y="1"/>
                  </a:moveTo>
                  <a:cubicBezTo>
                    <a:pt x="11880" y="1117"/>
                    <a:pt x="9719" y="13476"/>
                    <a:pt x="9385" y="20728"/>
                  </a:cubicBezTo>
                  <a:cubicBezTo>
                    <a:pt x="8950" y="30128"/>
                    <a:pt x="87" y="33638"/>
                    <a:pt x="0" y="33667"/>
                  </a:cubicBezTo>
                  <a:lnTo>
                    <a:pt x="73" y="33826"/>
                  </a:lnTo>
                  <a:cubicBezTo>
                    <a:pt x="160" y="33797"/>
                    <a:pt x="9138" y="30258"/>
                    <a:pt x="9574" y="20743"/>
                  </a:cubicBezTo>
                  <a:cubicBezTo>
                    <a:pt x="9893" y="13519"/>
                    <a:pt x="12039" y="1292"/>
                    <a:pt x="22643" y="175"/>
                  </a:cubicBezTo>
                  <a:lnTo>
                    <a:pt x="2262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994325" y="3522000"/>
              <a:ext cx="641875" cy="872875"/>
            </a:xfrm>
            <a:custGeom>
              <a:avLst/>
              <a:gdLst/>
              <a:ahLst/>
              <a:cxnLst/>
              <a:rect l="l" t="t" r="r" b="b"/>
              <a:pathLst>
                <a:path w="25675" h="34915" extrusionOk="0">
                  <a:moveTo>
                    <a:pt x="6092" y="1"/>
                  </a:moveTo>
                  <a:cubicBezTo>
                    <a:pt x="6092" y="1"/>
                    <a:pt x="0" y="8442"/>
                    <a:pt x="5585" y="17421"/>
                  </a:cubicBezTo>
                  <a:cubicBezTo>
                    <a:pt x="11169" y="26400"/>
                    <a:pt x="17000" y="24268"/>
                    <a:pt x="16652" y="34914"/>
                  </a:cubicBezTo>
                  <a:cubicBezTo>
                    <a:pt x="25674" y="21294"/>
                    <a:pt x="22628" y="17233"/>
                    <a:pt x="16173" y="12330"/>
                  </a:cubicBezTo>
                  <a:cubicBezTo>
                    <a:pt x="9675" y="7398"/>
                    <a:pt x="6861" y="5251"/>
                    <a:pt x="6092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042550" y="3399075"/>
              <a:ext cx="467075" cy="996875"/>
            </a:xfrm>
            <a:custGeom>
              <a:avLst/>
              <a:gdLst/>
              <a:ahLst/>
              <a:cxnLst/>
              <a:rect l="l" t="t" r="r" b="b"/>
              <a:pathLst>
                <a:path w="18683" h="39875" extrusionOk="0">
                  <a:moveTo>
                    <a:pt x="6818" y="0"/>
                  </a:moveTo>
                  <a:lnTo>
                    <a:pt x="6818" y="0"/>
                  </a:lnTo>
                  <a:cubicBezTo>
                    <a:pt x="0" y="8370"/>
                    <a:pt x="7224" y="18639"/>
                    <a:pt x="12112" y="24006"/>
                  </a:cubicBezTo>
                  <a:cubicBezTo>
                    <a:pt x="18480" y="30969"/>
                    <a:pt x="14679" y="39701"/>
                    <a:pt x="14636" y="39802"/>
                  </a:cubicBezTo>
                  <a:lnTo>
                    <a:pt x="14795" y="39875"/>
                  </a:lnTo>
                  <a:cubicBezTo>
                    <a:pt x="14839" y="39773"/>
                    <a:pt x="18683" y="30925"/>
                    <a:pt x="12257" y="23876"/>
                  </a:cubicBezTo>
                  <a:cubicBezTo>
                    <a:pt x="7398" y="18567"/>
                    <a:pt x="261" y="8399"/>
                    <a:pt x="6963" y="102"/>
                  </a:cubicBezTo>
                  <a:lnTo>
                    <a:pt x="681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691875" y="3317850"/>
              <a:ext cx="803975" cy="430825"/>
            </a:xfrm>
            <a:custGeom>
              <a:avLst/>
              <a:gdLst/>
              <a:ahLst/>
              <a:cxnLst/>
              <a:rect l="l" t="t" r="r" b="b"/>
              <a:pathLst>
                <a:path w="32159" h="17233" extrusionOk="0">
                  <a:moveTo>
                    <a:pt x="1" y="0"/>
                  </a:moveTo>
                  <a:cubicBezTo>
                    <a:pt x="1" y="0"/>
                    <a:pt x="1669" y="10284"/>
                    <a:pt x="11968" y="12692"/>
                  </a:cubicBezTo>
                  <a:cubicBezTo>
                    <a:pt x="14098" y="13190"/>
                    <a:pt x="15900" y="13344"/>
                    <a:pt x="17483" y="13344"/>
                  </a:cubicBezTo>
                  <a:cubicBezTo>
                    <a:pt x="20057" y="13344"/>
                    <a:pt x="22051" y="12936"/>
                    <a:pt x="23933" y="12936"/>
                  </a:cubicBezTo>
                  <a:cubicBezTo>
                    <a:pt x="26489" y="12936"/>
                    <a:pt x="28840" y="13688"/>
                    <a:pt x="32159" y="17232"/>
                  </a:cubicBezTo>
                  <a:cubicBezTo>
                    <a:pt x="29482" y="4111"/>
                    <a:pt x="25635" y="1263"/>
                    <a:pt x="19889" y="1263"/>
                  </a:cubicBezTo>
                  <a:cubicBezTo>
                    <a:pt x="18628" y="1263"/>
                    <a:pt x="17277" y="1400"/>
                    <a:pt x="15826" y="1596"/>
                  </a:cubicBezTo>
                  <a:cubicBezTo>
                    <a:pt x="12347" y="2071"/>
                    <a:pt x="9718" y="2431"/>
                    <a:pt x="7511" y="2431"/>
                  </a:cubicBezTo>
                  <a:cubicBezTo>
                    <a:pt x="4602" y="2431"/>
                    <a:pt x="2426" y="1806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652000" y="3183675"/>
              <a:ext cx="846400" cy="566075"/>
            </a:xfrm>
            <a:custGeom>
              <a:avLst/>
              <a:gdLst/>
              <a:ahLst/>
              <a:cxnLst/>
              <a:rect l="l" t="t" r="r" b="b"/>
              <a:pathLst>
                <a:path w="33856" h="22643" extrusionOk="0">
                  <a:moveTo>
                    <a:pt x="174" y="0"/>
                  </a:moveTo>
                  <a:lnTo>
                    <a:pt x="0" y="15"/>
                  </a:lnTo>
                  <a:cubicBezTo>
                    <a:pt x="1117" y="10778"/>
                    <a:pt x="13476" y="12924"/>
                    <a:pt x="20728" y="13258"/>
                  </a:cubicBezTo>
                  <a:cubicBezTo>
                    <a:pt x="30127" y="13693"/>
                    <a:pt x="33638" y="22556"/>
                    <a:pt x="33667" y="22643"/>
                  </a:cubicBezTo>
                  <a:lnTo>
                    <a:pt x="33855" y="22570"/>
                  </a:lnTo>
                  <a:cubicBezTo>
                    <a:pt x="33812" y="22483"/>
                    <a:pt x="30272" y="13505"/>
                    <a:pt x="20743" y="13069"/>
                  </a:cubicBezTo>
                  <a:cubicBezTo>
                    <a:pt x="13519" y="12750"/>
                    <a:pt x="1291" y="10604"/>
                    <a:pt x="17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101175" y="3130050"/>
              <a:ext cx="873225" cy="476650"/>
            </a:xfrm>
            <a:custGeom>
              <a:avLst/>
              <a:gdLst/>
              <a:ahLst/>
              <a:cxnLst/>
              <a:rect l="l" t="t" r="r" b="b"/>
              <a:pathLst>
                <a:path w="34929" h="19066" extrusionOk="0">
                  <a:moveTo>
                    <a:pt x="21517" y="0"/>
                  </a:moveTo>
                  <a:cubicBezTo>
                    <a:pt x="17528" y="0"/>
                    <a:pt x="15061" y="2534"/>
                    <a:pt x="12329" y="6120"/>
                  </a:cubicBezTo>
                  <a:cubicBezTo>
                    <a:pt x="7398" y="12589"/>
                    <a:pt x="5265" y="15403"/>
                    <a:pt x="0" y="16201"/>
                  </a:cubicBezTo>
                  <a:cubicBezTo>
                    <a:pt x="0" y="16201"/>
                    <a:pt x="3976" y="19065"/>
                    <a:pt x="9366" y="19065"/>
                  </a:cubicBezTo>
                  <a:cubicBezTo>
                    <a:pt x="11836" y="19065"/>
                    <a:pt x="14603" y="18464"/>
                    <a:pt x="17421" y="16708"/>
                  </a:cubicBezTo>
                  <a:cubicBezTo>
                    <a:pt x="26143" y="11283"/>
                    <a:pt x="24393" y="5612"/>
                    <a:pt x="34048" y="5612"/>
                  </a:cubicBezTo>
                  <a:cubicBezTo>
                    <a:pt x="34331" y="5612"/>
                    <a:pt x="34625" y="5617"/>
                    <a:pt x="34928" y="5627"/>
                  </a:cubicBezTo>
                  <a:cubicBezTo>
                    <a:pt x="28874" y="1623"/>
                    <a:pt x="24709" y="0"/>
                    <a:pt x="21517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978225" y="3239750"/>
              <a:ext cx="996900" cy="298600"/>
            </a:xfrm>
            <a:custGeom>
              <a:avLst/>
              <a:gdLst/>
              <a:ahLst/>
              <a:cxnLst/>
              <a:rect l="l" t="t" r="r" b="b"/>
              <a:pathLst>
                <a:path w="39876" h="11944" extrusionOk="0">
                  <a:moveTo>
                    <a:pt x="33619" y="1"/>
                  </a:moveTo>
                  <a:cubicBezTo>
                    <a:pt x="30664" y="1"/>
                    <a:pt x="27092" y="801"/>
                    <a:pt x="23891" y="3719"/>
                  </a:cubicBezTo>
                  <a:cubicBezTo>
                    <a:pt x="20121" y="7160"/>
                    <a:pt x="13921" y="11758"/>
                    <a:pt x="7682" y="11758"/>
                  </a:cubicBezTo>
                  <a:cubicBezTo>
                    <a:pt x="5111" y="11758"/>
                    <a:pt x="2534" y="10977"/>
                    <a:pt x="117" y="9013"/>
                  </a:cubicBezTo>
                  <a:lnTo>
                    <a:pt x="1" y="9158"/>
                  </a:lnTo>
                  <a:cubicBezTo>
                    <a:pt x="2452" y="11145"/>
                    <a:pt x="5063" y="11943"/>
                    <a:pt x="7674" y="11943"/>
                  </a:cubicBezTo>
                  <a:cubicBezTo>
                    <a:pt x="13969" y="11943"/>
                    <a:pt x="20206" y="7316"/>
                    <a:pt x="24007" y="3864"/>
                  </a:cubicBezTo>
                  <a:cubicBezTo>
                    <a:pt x="27169" y="979"/>
                    <a:pt x="30698" y="188"/>
                    <a:pt x="33618" y="188"/>
                  </a:cubicBezTo>
                  <a:cubicBezTo>
                    <a:pt x="37127" y="188"/>
                    <a:pt x="39755" y="1331"/>
                    <a:pt x="39803" y="1355"/>
                  </a:cubicBezTo>
                  <a:lnTo>
                    <a:pt x="39875" y="1181"/>
                  </a:lnTo>
                  <a:cubicBezTo>
                    <a:pt x="39828" y="1157"/>
                    <a:pt x="37170" y="1"/>
                    <a:pt x="33619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910425" y="3185475"/>
              <a:ext cx="417775" cy="779325"/>
            </a:xfrm>
            <a:custGeom>
              <a:avLst/>
              <a:gdLst/>
              <a:ahLst/>
              <a:cxnLst/>
              <a:rect l="l" t="t" r="r" b="b"/>
              <a:pathLst>
                <a:path w="16711" h="31173" extrusionOk="0">
                  <a:moveTo>
                    <a:pt x="16710" y="1"/>
                  </a:moveTo>
                  <a:lnTo>
                    <a:pt x="16710" y="1"/>
                  </a:lnTo>
                  <a:cubicBezTo>
                    <a:pt x="726" y="3264"/>
                    <a:pt x="0" y="8269"/>
                    <a:pt x="1088" y="16334"/>
                  </a:cubicBezTo>
                  <a:cubicBezTo>
                    <a:pt x="1901" y="22397"/>
                    <a:pt x="1959" y="26400"/>
                    <a:pt x="755" y="29504"/>
                  </a:cubicBezTo>
                  <a:lnTo>
                    <a:pt x="2742" y="31172"/>
                  </a:lnTo>
                  <a:cubicBezTo>
                    <a:pt x="5962" y="29794"/>
                    <a:pt x="10734" y="26444"/>
                    <a:pt x="12185" y="20206"/>
                  </a:cubicBezTo>
                  <a:cubicBezTo>
                    <a:pt x="14578" y="9908"/>
                    <a:pt x="8936" y="7268"/>
                    <a:pt x="1671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947050" y="3183300"/>
              <a:ext cx="382225" cy="757550"/>
            </a:xfrm>
            <a:custGeom>
              <a:avLst/>
              <a:gdLst/>
              <a:ahLst/>
              <a:cxnLst/>
              <a:rect l="l" t="t" r="r" b="b"/>
              <a:pathLst>
                <a:path w="15289" h="30302" extrusionOk="0">
                  <a:moveTo>
                    <a:pt x="15216" y="1"/>
                  </a:moveTo>
                  <a:cubicBezTo>
                    <a:pt x="15129" y="30"/>
                    <a:pt x="6151" y="3569"/>
                    <a:pt x="5715" y="13099"/>
                  </a:cubicBezTo>
                  <a:cubicBezTo>
                    <a:pt x="5454" y="18495"/>
                    <a:pt x="4279" y="25820"/>
                    <a:pt x="0" y="30171"/>
                  </a:cubicBezTo>
                  <a:lnTo>
                    <a:pt x="131" y="30302"/>
                  </a:lnTo>
                  <a:cubicBezTo>
                    <a:pt x="4439" y="25907"/>
                    <a:pt x="5643" y="18553"/>
                    <a:pt x="5889" y="13099"/>
                  </a:cubicBezTo>
                  <a:cubicBezTo>
                    <a:pt x="6325" y="3700"/>
                    <a:pt x="15202" y="204"/>
                    <a:pt x="15289" y="160"/>
                  </a:cubicBezTo>
                  <a:lnTo>
                    <a:pt x="15216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4"/>
          <p:cNvGrpSpPr/>
          <p:nvPr/>
        </p:nvGrpSpPr>
        <p:grpSpPr>
          <a:xfrm rot="960736">
            <a:off x="6766191" y="2425476"/>
            <a:ext cx="1578301" cy="2279366"/>
            <a:chOff x="2924450" y="2900575"/>
            <a:chExt cx="1559325" cy="2252175"/>
          </a:xfrm>
        </p:grpSpPr>
        <p:sp>
          <p:nvSpPr>
            <p:cNvPr id="635" name="Google Shape;635;p24"/>
            <p:cNvSpPr/>
            <p:nvPr/>
          </p:nvSpPr>
          <p:spPr>
            <a:xfrm>
              <a:off x="2924450" y="2900575"/>
              <a:ext cx="1559325" cy="2252175"/>
            </a:xfrm>
            <a:custGeom>
              <a:avLst/>
              <a:gdLst/>
              <a:ahLst/>
              <a:cxnLst/>
              <a:rect l="l" t="t" r="r" b="b"/>
              <a:pathLst>
                <a:path w="62373" h="90087" extrusionOk="0">
                  <a:moveTo>
                    <a:pt x="27337" y="1"/>
                  </a:moveTo>
                  <a:cubicBezTo>
                    <a:pt x="21549" y="1"/>
                    <a:pt x="16762" y="4557"/>
                    <a:pt x="16507" y="10367"/>
                  </a:cubicBezTo>
                  <a:lnTo>
                    <a:pt x="15913" y="24466"/>
                  </a:lnTo>
                  <a:lnTo>
                    <a:pt x="13273" y="24089"/>
                  </a:lnTo>
                  <a:cubicBezTo>
                    <a:pt x="13013" y="24053"/>
                    <a:pt x="12755" y="24035"/>
                    <a:pt x="12501" y="24035"/>
                  </a:cubicBezTo>
                  <a:cubicBezTo>
                    <a:pt x="10610" y="24035"/>
                    <a:pt x="8901" y="25006"/>
                    <a:pt x="7891" y="26540"/>
                  </a:cubicBezTo>
                  <a:cubicBezTo>
                    <a:pt x="7500" y="26932"/>
                    <a:pt x="7224" y="27468"/>
                    <a:pt x="7152" y="28078"/>
                  </a:cubicBezTo>
                  <a:lnTo>
                    <a:pt x="7050" y="28788"/>
                  </a:lnTo>
                  <a:lnTo>
                    <a:pt x="465" y="75625"/>
                  </a:lnTo>
                  <a:lnTo>
                    <a:pt x="189" y="77612"/>
                  </a:lnTo>
                  <a:cubicBezTo>
                    <a:pt x="1" y="79063"/>
                    <a:pt x="363" y="80514"/>
                    <a:pt x="1248" y="81688"/>
                  </a:cubicBezTo>
                  <a:cubicBezTo>
                    <a:pt x="2133" y="82878"/>
                    <a:pt x="3424" y="83632"/>
                    <a:pt x="4874" y="83835"/>
                  </a:cubicBezTo>
                  <a:lnTo>
                    <a:pt x="49115" y="90029"/>
                  </a:lnTo>
                  <a:cubicBezTo>
                    <a:pt x="49361" y="90072"/>
                    <a:pt x="49622" y="90087"/>
                    <a:pt x="49869" y="90087"/>
                  </a:cubicBezTo>
                  <a:cubicBezTo>
                    <a:pt x="52582" y="90087"/>
                    <a:pt x="54931" y="88100"/>
                    <a:pt x="55337" y="85329"/>
                  </a:cubicBezTo>
                  <a:lnTo>
                    <a:pt x="62271" y="35823"/>
                  </a:lnTo>
                  <a:cubicBezTo>
                    <a:pt x="62372" y="35243"/>
                    <a:pt x="62242" y="34634"/>
                    <a:pt x="61966" y="34141"/>
                  </a:cubicBezTo>
                  <a:cubicBezTo>
                    <a:pt x="61372" y="32183"/>
                    <a:pt x="59660" y="30631"/>
                    <a:pt x="57484" y="30326"/>
                  </a:cubicBezTo>
                  <a:lnTo>
                    <a:pt x="53234" y="29731"/>
                  </a:lnTo>
                  <a:lnTo>
                    <a:pt x="55004" y="18417"/>
                  </a:lnTo>
                  <a:cubicBezTo>
                    <a:pt x="55816" y="13210"/>
                    <a:pt x="53321" y="8220"/>
                    <a:pt x="49057" y="5653"/>
                  </a:cubicBezTo>
                  <a:cubicBezTo>
                    <a:pt x="47229" y="2737"/>
                    <a:pt x="44038" y="721"/>
                    <a:pt x="40339" y="562"/>
                  </a:cubicBezTo>
                  <a:lnTo>
                    <a:pt x="27792" y="10"/>
                  </a:lnTo>
                  <a:cubicBezTo>
                    <a:pt x="27640" y="4"/>
                    <a:pt x="27488" y="1"/>
                    <a:pt x="27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370850" y="2970625"/>
              <a:ext cx="756825" cy="1060525"/>
            </a:xfrm>
            <a:custGeom>
              <a:avLst/>
              <a:gdLst/>
              <a:ahLst/>
              <a:cxnLst/>
              <a:rect l="l" t="t" r="r" b="b"/>
              <a:pathLst>
                <a:path w="30273" h="42421" extrusionOk="0">
                  <a:moveTo>
                    <a:pt x="9474" y="0"/>
                  </a:moveTo>
                  <a:cubicBezTo>
                    <a:pt x="5187" y="0"/>
                    <a:pt x="1606" y="3388"/>
                    <a:pt x="1436" y="7710"/>
                  </a:cubicBezTo>
                  <a:lnTo>
                    <a:pt x="0" y="41217"/>
                  </a:lnTo>
                  <a:lnTo>
                    <a:pt x="3554" y="41362"/>
                  </a:lnTo>
                  <a:lnTo>
                    <a:pt x="4990" y="7855"/>
                  </a:lnTo>
                  <a:cubicBezTo>
                    <a:pt x="5089" y="5446"/>
                    <a:pt x="7076" y="3557"/>
                    <a:pt x="9463" y="3557"/>
                  </a:cubicBezTo>
                  <a:cubicBezTo>
                    <a:pt x="9533" y="3557"/>
                    <a:pt x="9604" y="3558"/>
                    <a:pt x="9675" y="3562"/>
                  </a:cubicBezTo>
                  <a:lnTo>
                    <a:pt x="22222" y="4084"/>
                  </a:lnTo>
                  <a:cubicBezTo>
                    <a:pt x="24717" y="4185"/>
                    <a:pt x="26632" y="6289"/>
                    <a:pt x="26530" y="8769"/>
                  </a:cubicBezTo>
                  <a:lnTo>
                    <a:pt x="25094" y="42276"/>
                  </a:lnTo>
                  <a:lnTo>
                    <a:pt x="28648" y="42421"/>
                  </a:lnTo>
                  <a:lnTo>
                    <a:pt x="30084" y="8914"/>
                  </a:lnTo>
                  <a:cubicBezTo>
                    <a:pt x="30272" y="4475"/>
                    <a:pt x="26820" y="704"/>
                    <a:pt x="22367" y="530"/>
                  </a:cubicBezTo>
                  <a:lnTo>
                    <a:pt x="9820" y="8"/>
                  </a:lnTo>
                  <a:cubicBezTo>
                    <a:pt x="9704" y="3"/>
                    <a:pt x="9589" y="0"/>
                    <a:pt x="9474" y="0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996975" y="3566325"/>
              <a:ext cx="1421525" cy="1472475"/>
            </a:xfrm>
            <a:custGeom>
              <a:avLst/>
              <a:gdLst/>
              <a:ahLst/>
              <a:cxnLst/>
              <a:rect l="l" t="t" r="r" b="b"/>
              <a:pathLst>
                <a:path w="56861" h="58899" extrusionOk="0">
                  <a:moveTo>
                    <a:pt x="8229" y="1"/>
                  </a:moveTo>
                  <a:cubicBezTo>
                    <a:pt x="7680" y="1"/>
                    <a:pt x="7188" y="413"/>
                    <a:pt x="7108" y="984"/>
                  </a:cubicBezTo>
                  <a:lnTo>
                    <a:pt x="88" y="50953"/>
                  </a:lnTo>
                  <a:cubicBezTo>
                    <a:pt x="1" y="51563"/>
                    <a:pt x="436" y="52143"/>
                    <a:pt x="1045" y="52230"/>
                  </a:cubicBezTo>
                  <a:lnTo>
                    <a:pt x="48462" y="58888"/>
                  </a:lnTo>
                  <a:cubicBezTo>
                    <a:pt x="48517" y="58895"/>
                    <a:pt x="48571" y="58899"/>
                    <a:pt x="48624" y="58899"/>
                  </a:cubicBezTo>
                  <a:cubicBezTo>
                    <a:pt x="49192" y="58899"/>
                    <a:pt x="49660" y="58487"/>
                    <a:pt x="49753" y="57930"/>
                  </a:cubicBezTo>
                  <a:lnTo>
                    <a:pt x="56759" y="7960"/>
                  </a:lnTo>
                  <a:cubicBezTo>
                    <a:pt x="56861" y="7337"/>
                    <a:pt x="56425" y="6757"/>
                    <a:pt x="55802" y="6669"/>
                  </a:cubicBezTo>
                  <a:lnTo>
                    <a:pt x="8385" y="12"/>
                  </a:lnTo>
                  <a:cubicBezTo>
                    <a:pt x="8332" y="4"/>
                    <a:pt x="8280" y="1"/>
                    <a:pt x="8229" y="1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990100" y="3612650"/>
              <a:ext cx="1422950" cy="1476500"/>
            </a:xfrm>
            <a:custGeom>
              <a:avLst/>
              <a:gdLst/>
              <a:ahLst/>
              <a:cxnLst/>
              <a:rect l="l" t="t" r="r" b="b"/>
              <a:pathLst>
                <a:path w="56918" h="59060" extrusionOk="0">
                  <a:moveTo>
                    <a:pt x="7253" y="1"/>
                  </a:moveTo>
                  <a:lnTo>
                    <a:pt x="87" y="51102"/>
                  </a:lnTo>
                  <a:cubicBezTo>
                    <a:pt x="0" y="51726"/>
                    <a:pt x="435" y="52306"/>
                    <a:pt x="1044" y="52393"/>
                  </a:cubicBezTo>
                  <a:lnTo>
                    <a:pt x="48461" y="59051"/>
                  </a:lnTo>
                  <a:cubicBezTo>
                    <a:pt x="48508" y="59056"/>
                    <a:pt x="48555" y="59059"/>
                    <a:pt x="48601" y="59059"/>
                  </a:cubicBezTo>
                  <a:cubicBezTo>
                    <a:pt x="49170" y="59059"/>
                    <a:pt x="49671" y="58657"/>
                    <a:pt x="49738" y="58094"/>
                  </a:cubicBezTo>
                  <a:lnTo>
                    <a:pt x="56918" y="6978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3866200" y="4220050"/>
              <a:ext cx="365550" cy="371000"/>
            </a:xfrm>
            <a:custGeom>
              <a:avLst/>
              <a:gdLst/>
              <a:ahLst/>
              <a:cxnLst/>
              <a:rect l="l" t="t" r="r" b="b"/>
              <a:pathLst>
                <a:path w="14622" h="14840" extrusionOk="0">
                  <a:moveTo>
                    <a:pt x="11285" y="1"/>
                  </a:moveTo>
                  <a:lnTo>
                    <a:pt x="11285" y="1"/>
                  </a:lnTo>
                  <a:cubicBezTo>
                    <a:pt x="5092" y="886"/>
                    <a:pt x="5077" y="4164"/>
                    <a:pt x="5077" y="4164"/>
                  </a:cubicBezTo>
                  <a:cubicBezTo>
                    <a:pt x="5077" y="4164"/>
                    <a:pt x="4685" y="915"/>
                    <a:pt x="0" y="1"/>
                  </a:cubicBezTo>
                  <a:lnTo>
                    <a:pt x="0" y="1"/>
                  </a:lnTo>
                  <a:cubicBezTo>
                    <a:pt x="2843" y="6194"/>
                    <a:pt x="0" y="10053"/>
                    <a:pt x="0" y="10053"/>
                  </a:cubicBezTo>
                  <a:cubicBezTo>
                    <a:pt x="0" y="10053"/>
                    <a:pt x="4149" y="14085"/>
                    <a:pt x="13751" y="14839"/>
                  </a:cubicBezTo>
                  <a:cubicBezTo>
                    <a:pt x="13004" y="12219"/>
                    <a:pt x="9152" y="11897"/>
                    <a:pt x="8931" y="11881"/>
                  </a:cubicBezTo>
                  <a:lnTo>
                    <a:pt x="8931" y="11881"/>
                  </a:lnTo>
                  <a:cubicBezTo>
                    <a:pt x="8946" y="11882"/>
                    <a:pt x="8979" y="11884"/>
                    <a:pt x="9028" y="11884"/>
                  </a:cubicBezTo>
                  <a:cubicBezTo>
                    <a:pt x="9553" y="11884"/>
                    <a:pt x="11935" y="11703"/>
                    <a:pt x="14621" y="8646"/>
                  </a:cubicBezTo>
                  <a:cubicBezTo>
                    <a:pt x="12539" y="6917"/>
                    <a:pt x="10918" y="6543"/>
                    <a:pt x="9906" y="6543"/>
                  </a:cubicBezTo>
                  <a:cubicBezTo>
                    <a:pt x="9136" y="6543"/>
                    <a:pt x="8718" y="6760"/>
                    <a:pt x="8718" y="6760"/>
                  </a:cubicBezTo>
                  <a:cubicBezTo>
                    <a:pt x="8718" y="6760"/>
                    <a:pt x="11575" y="4976"/>
                    <a:pt x="11285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402400" y="3030450"/>
              <a:ext cx="850375" cy="1096950"/>
            </a:xfrm>
            <a:custGeom>
              <a:avLst/>
              <a:gdLst/>
              <a:ahLst/>
              <a:cxnLst/>
              <a:rect l="l" t="t" r="r" b="b"/>
              <a:pathLst>
                <a:path w="34015" h="43878" extrusionOk="0">
                  <a:moveTo>
                    <a:pt x="14534" y="1"/>
                  </a:moveTo>
                  <a:cubicBezTo>
                    <a:pt x="9780" y="1"/>
                    <a:pt x="5603" y="3474"/>
                    <a:pt x="4830" y="8320"/>
                  </a:cubicBezTo>
                  <a:lnTo>
                    <a:pt x="145" y="37939"/>
                  </a:lnTo>
                  <a:cubicBezTo>
                    <a:pt x="0" y="38911"/>
                    <a:pt x="653" y="39825"/>
                    <a:pt x="1639" y="39970"/>
                  </a:cubicBezTo>
                  <a:cubicBezTo>
                    <a:pt x="1730" y="39983"/>
                    <a:pt x="1821" y="39990"/>
                    <a:pt x="1910" y="39990"/>
                  </a:cubicBezTo>
                  <a:cubicBezTo>
                    <a:pt x="2775" y="39990"/>
                    <a:pt x="3539" y="39370"/>
                    <a:pt x="3670" y="38476"/>
                  </a:cubicBezTo>
                  <a:lnTo>
                    <a:pt x="8341" y="8871"/>
                  </a:lnTo>
                  <a:cubicBezTo>
                    <a:pt x="8838" y="5783"/>
                    <a:pt x="11495" y="3569"/>
                    <a:pt x="14523" y="3569"/>
                  </a:cubicBezTo>
                  <a:cubicBezTo>
                    <a:pt x="14852" y="3569"/>
                    <a:pt x="15185" y="3595"/>
                    <a:pt x="15521" y="3649"/>
                  </a:cubicBezTo>
                  <a:lnTo>
                    <a:pt x="24412" y="5041"/>
                  </a:lnTo>
                  <a:cubicBezTo>
                    <a:pt x="27836" y="5593"/>
                    <a:pt x="30171" y="8798"/>
                    <a:pt x="29634" y="12221"/>
                  </a:cubicBezTo>
                  <a:lnTo>
                    <a:pt x="24949" y="41826"/>
                  </a:lnTo>
                  <a:cubicBezTo>
                    <a:pt x="24804" y="42813"/>
                    <a:pt x="25457" y="43712"/>
                    <a:pt x="26443" y="43857"/>
                  </a:cubicBezTo>
                  <a:cubicBezTo>
                    <a:pt x="26534" y="43871"/>
                    <a:pt x="26624" y="43877"/>
                    <a:pt x="26714" y="43877"/>
                  </a:cubicBezTo>
                  <a:cubicBezTo>
                    <a:pt x="27579" y="43877"/>
                    <a:pt x="28342" y="43258"/>
                    <a:pt x="28474" y="42377"/>
                  </a:cubicBezTo>
                  <a:lnTo>
                    <a:pt x="33173" y="12787"/>
                  </a:lnTo>
                  <a:cubicBezTo>
                    <a:pt x="34015" y="7420"/>
                    <a:pt x="30359" y="2373"/>
                    <a:pt x="24978" y="1531"/>
                  </a:cubicBezTo>
                  <a:lnTo>
                    <a:pt x="16086" y="124"/>
                  </a:lnTo>
                  <a:cubicBezTo>
                    <a:pt x="15565" y="41"/>
                    <a:pt x="15046" y="1"/>
                    <a:pt x="14534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382100" y="4374175"/>
              <a:ext cx="679775" cy="524750"/>
            </a:xfrm>
            <a:custGeom>
              <a:avLst/>
              <a:gdLst/>
              <a:ahLst/>
              <a:cxnLst/>
              <a:rect l="l" t="t" r="r" b="b"/>
              <a:pathLst>
                <a:path w="27191" h="20990" extrusionOk="0">
                  <a:moveTo>
                    <a:pt x="17716" y="1"/>
                  </a:moveTo>
                  <a:cubicBezTo>
                    <a:pt x="14647" y="1"/>
                    <a:pt x="11548" y="1502"/>
                    <a:pt x="9805" y="4874"/>
                  </a:cubicBezTo>
                  <a:cubicBezTo>
                    <a:pt x="8036" y="8326"/>
                    <a:pt x="7920" y="12199"/>
                    <a:pt x="5062" y="13084"/>
                  </a:cubicBezTo>
                  <a:cubicBezTo>
                    <a:pt x="0" y="14665"/>
                    <a:pt x="1175" y="20989"/>
                    <a:pt x="1175" y="20989"/>
                  </a:cubicBezTo>
                  <a:cubicBezTo>
                    <a:pt x="2396" y="17038"/>
                    <a:pt x="4514" y="15979"/>
                    <a:pt x="7106" y="15979"/>
                  </a:cubicBezTo>
                  <a:cubicBezTo>
                    <a:pt x="10096" y="15979"/>
                    <a:pt x="13716" y="17387"/>
                    <a:pt x="17319" y="17387"/>
                  </a:cubicBezTo>
                  <a:cubicBezTo>
                    <a:pt x="18722" y="17387"/>
                    <a:pt x="20123" y="17173"/>
                    <a:pt x="21482" y="16580"/>
                  </a:cubicBezTo>
                  <a:cubicBezTo>
                    <a:pt x="24644" y="15231"/>
                    <a:pt x="26327" y="12446"/>
                    <a:pt x="26617" y="9501"/>
                  </a:cubicBezTo>
                  <a:cubicBezTo>
                    <a:pt x="27191" y="3631"/>
                    <a:pt x="22488" y="1"/>
                    <a:pt x="177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282375" y="3758600"/>
              <a:ext cx="159575" cy="220025"/>
            </a:xfrm>
            <a:custGeom>
              <a:avLst/>
              <a:gdLst/>
              <a:ahLst/>
              <a:cxnLst/>
              <a:rect l="l" t="t" r="r" b="b"/>
              <a:pathLst>
                <a:path w="6383" h="8801" extrusionOk="0">
                  <a:moveTo>
                    <a:pt x="1674" y="1"/>
                  </a:moveTo>
                  <a:cubicBezTo>
                    <a:pt x="1514" y="1"/>
                    <a:pt x="1371" y="48"/>
                    <a:pt x="1277" y="95"/>
                  </a:cubicBezTo>
                  <a:cubicBezTo>
                    <a:pt x="1132" y="226"/>
                    <a:pt x="1030" y="385"/>
                    <a:pt x="1001" y="589"/>
                  </a:cubicBezTo>
                  <a:lnTo>
                    <a:pt x="44" y="7406"/>
                  </a:lnTo>
                  <a:cubicBezTo>
                    <a:pt x="0" y="7609"/>
                    <a:pt x="44" y="7798"/>
                    <a:pt x="160" y="7957"/>
                  </a:cubicBezTo>
                  <a:cubicBezTo>
                    <a:pt x="290" y="8102"/>
                    <a:pt x="450" y="8189"/>
                    <a:pt x="653" y="8218"/>
                  </a:cubicBezTo>
                  <a:lnTo>
                    <a:pt x="4613" y="8784"/>
                  </a:lnTo>
                  <a:cubicBezTo>
                    <a:pt x="4670" y="8795"/>
                    <a:pt x="4723" y="8801"/>
                    <a:pt x="4772" y="8801"/>
                  </a:cubicBezTo>
                  <a:cubicBezTo>
                    <a:pt x="4914" y="8801"/>
                    <a:pt x="5032" y="8757"/>
                    <a:pt x="5149" y="8682"/>
                  </a:cubicBezTo>
                  <a:cubicBezTo>
                    <a:pt x="5294" y="8566"/>
                    <a:pt x="5382" y="8421"/>
                    <a:pt x="5425" y="8218"/>
                  </a:cubicBezTo>
                  <a:cubicBezTo>
                    <a:pt x="5440" y="8044"/>
                    <a:pt x="5411" y="7885"/>
                    <a:pt x="5280" y="7725"/>
                  </a:cubicBezTo>
                  <a:cubicBezTo>
                    <a:pt x="5149" y="7580"/>
                    <a:pt x="4990" y="7478"/>
                    <a:pt x="4787" y="7449"/>
                  </a:cubicBezTo>
                  <a:lnTo>
                    <a:pt x="1595" y="7012"/>
                  </a:lnTo>
                  <a:lnTo>
                    <a:pt x="1595" y="7012"/>
                  </a:lnTo>
                  <a:lnTo>
                    <a:pt x="1887" y="4847"/>
                  </a:lnTo>
                  <a:lnTo>
                    <a:pt x="1887" y="4847"/>
                  </a:lnTo>
                  <a:lnTo>
                    <a:pt x="4555" y="5216"/>
                  </a:lnTo>
                  <a:cubicBezTo>
                    <a:pt x="4612" y="5227"/>
                    <a:pt x="4664" y="5232"/>
                    <a:pt x="4714" y="5232"/>
                  </a:cubicBezTo>
                  <a:cubicBezTo>
                    <a:pt x="4856" y="5232"/>
                    <a:pt x="4974" y="5189"/>
                    <a:pt x="5091" y="5114"/>
                  </a:cubicBezTo>
                  <a:cubicBezTo>
                    <a:pt x="5236" y="4998"/>
                    <a:pt x="5338" y="4853"/>
                    <a:pt x="5367" y="4650"/>
                  </a:cubicBezTo>
                  <a:cubicBezTo>
                    <a:pt x="5382" y="4461"/>
                    <a:pt x="5352" y="4273"/>
                    <a:pt x="5222" y="4128"/>
                  </a:cubicBezTo>
                  <a:cubicBezTo>
                    <a:pt x="5091" y="3968"/>
                    <a:pt x="4932" y="3896"/>
                    <a:pt x="4729" y="3852"/>
                  </a:cubicBezTo>
                  <a:lnTo>
                    <a:pt x="2060" y="3487"/>
                  </a:lnTo>
                  <a:lnTo>
                    <a:pt x="2060" y="3487"/>
                  </a:lnTo>
                  <a:lnTo>
                    <a:pt x="2352" y="1474"/>
                  </a:lnTo>
                  <a:lnTo>
                    <a:pt x="2352" y="1474"/>
                  </a:lnTo>
                  <a:lnTo>
                    <a:pt x="5556" y="1938"/>
                  </a:lnTo>
                  <a:cubicBezTo>
                    <a:pt x="5607" y="1944"/>
                    <a:pt x="5655" y="1948"/>
                    <a:pt x="5701" y="1948"/>
                  </a:cubicBezTo>
                  <a:cubicBezTo>
                    <a:pt x="5848" y="1948"/>
                    <a:pt x="5970" y="1910"/>
                    <a:pt x="6092" y="1821"/>
                  </a:cubicBezTo>
                  <a:cubicBezTo>
                    <a:pt x="6237" y="1720"/>
                    <a:pt x="6324" y="1575"/>
                    <a:pt x="6368" y="1372"/>
                  </a:cubicBezTo>
                  <a:cubicBezTo>
                    <a:pt x="6382" y="1169"/>
                    <a:pt x="6353" y="995"/>
                    <a:pt x="6223" y="850"/>
                  </a:cubicBezTo>
                  <a:cubicBezTo>
                    <a:pt x="6092" y="690"/>
                    <a:pt x="5933" y="618"/>
                    <a:pt x="5730" y="574"/>
                  </a:cubicBezTo>
                  <a:lnTo>
                    <a:pt x="1784" y="8"/>
                  </a:lnTo>
                  <a:cubicBezTo>
                    <a:pt x="1747" y="3"/>
                    <a:pt x="1710" y="1"/>
                    <a:pt x="1674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450975" y="3790750"/>
              <a:ext cx="177000" cy="212475"/>
            </a:xfrm>
            <a:custGeom>
              <a:avLst/>
              <a:gdLst/>
              <a:ahLst/>
              <a:cxnLst/>
              <a:rect l="l" t="t" r="r" b="b"/>
              <a:pathLst>
                <a:path w="7080" h="8499" extrusionOk="0">
                  <a:moveTo>
                    <a:pt x="4228" y="1"/>
                  </a:moveTo>
                  <a:cubicBezTo>
                    <a:pt x="3861" y="1"/>
                    <a:pt x="3511" y="48"/>
                    <a:pt x="3178" y="129"/>
                  </a:cubicBezTo>
                  <a:cubicBezTo>
                    <a:pt x="2626" y="274"/>
                    <a:pt x="2133" y="492"/>
                    <a:pt x="1698" y="811"/>
                  </a:cubicBezTo>
                  <a:cubicBezTo>
                    <a:pt x="1263" y="1116"/>
                    <a:pt x="900" y="1522"/>
                    <a:pt x="639" y="2015"/>
                  </a:cubicBezTo>
                  <a:cubicBezTo>
                    <a:pt x="364" y="2494"/>
                    <a:pt x="175" y="3045"/>
                    <a:pt x="88" y="3640"/>
                  </a:cubicBezTo>
                  <a:cubicBezTo>
                    <a:pt x="1" y="4336"/>
                    <a:pt x="30" y="4960"/>
                    <a:pt x="175" y="5525"/>
                  </a:cubicBezTo>
                  <a:cubicBezTo>
                    <a:pt x="320" y="6091"/>
                    <a:pt x="581" y="6555"/>
                    <a:pt x="929" y="6976"/>
                  </a:cubicBezTo>
                  <a:cubicBezTo>
                    <a:pt x="1292" y="7396"/>
                    <a:pt x="1684" y="7716"/>
                    <a:pt x="2177" y="7977"/>
                  </a:cubicBezTo>
                  <a:cubicBezTo>
                    <a:pt x="2670" y="8209"/>
                    <a:pt x="3192" y="8397"/>
                    <a:pt x="3758" y="8470"/>
                  </a:cubicBezTo>
                  <a:cubicBezTo>
                    <a:pt x="3975" y="8484"/>
                    <a:pt x="4207" y="8499"/>
                    <a:pt x="4425" y="8499"/>
                  </a:cubicBezTo>
                  <a:cubicBezTo>
                    <a:pt x="4643" y="8499"/>
                    <a:pt x="4875" y="8484"/>
                    <a:pt x="5092" y="8441"/>
                  </a:cubicBezTo>
                  <a:cubicBezTo>
                    <a:pt x="5339" y="8412"/>
                    <a:pt x="5556" y="8354"/>
                    <a:pt x="5774" y="8281"/>
                  </a:cubicBezTo>
                  <a:cubicBezTo>
                    <a:pt x="5963" y="8223"/>
                    <a:pt x="6108" y="8078"/>
                    <a:pt x="6180" y="7890"/>
                  </a:cubicBezTo>
                  <a:cubicBezTo>
                    <a:pt x="6253" y="7686"/>
                    <a:pt x="6224" y="7469"/>
                    <a:pt x="6093" y="7251"/>
                  </a:cubicBezTo>
                  <a:cubicBezTo>
                    <a:pt x="6006" y="7092"/>
                    <a:pt x="5876" y="6990"/>
                    <a:pt x="5716" y="6947"/>
                  </a:cubicBezTo>
                  <a:cubicBezTo>
                    <a:pt x="5642" y="6927"/>
                    <a:pt x="5565" y="6916"/>
                    <a:pt x="5486" y="6916"/>
                  </a:cubicBezTo>
                  <a:cubicBezTo>
                    <a:pt x="5395" y="6916"/>
                    <a:pt x="5302" y="6930"/>
                    <a:pt x="5208" y="6961"/>
                  </a:cubicBezTo>
                  <a:cubicBezTo>
                    <a:pt x="5005" y="7034"/>
                    <a:pt x="4788" y="7063"/>
                    <a:pt x="4570" y="7092"/>
                  </a:cubicBezTo>
                  <a:cubicBezTo>
                    <a:pt x="4353" y="7092"/>
                    <a:pt x="4135" y="7092"/>
                    <a:pt x="3917" y="7048"/>
                  </a:cubicBezTo>
                  <a:cubicBezTo>
                    <a:pt x="3540" y="6990"/>
                    <a:pt x="3178" y="6889"/>
                    <a:pt x="2873" y="6729"/>
                  </a:cubicBezTo>
                  <a:cubicBezTo>
                    <a:pt x="2554" y="6555"/>
                    <a:pt x="2307" y="6338"/>
                    <a:pt x="2090" y="6076"/>
                  </a:cubicBezTo>
                  <a:cubicBezTo>
                    <a:pt x="1872" y="5801"/>
                    <a:pt x="1727" y="5496"/>
                    <a:pt x="1640" y="5105"/>
                  </a:cubicBezTo>
                  <a:cubicBezTo>
                    <a:pt x="1539" y="4727"/>
                    <a:pt x="1524" y="4292"/>
                    <a:pt x="1597" y="3828"/>
                  </a:cubicBezTo>
                  <a:cubicBezTo>
                    <a:pt x="1655" y="3422"/>
                    <a:pt x="1785" y="3059"/>
                    <a:pt x="1945" y="2740"/>
                  </a:cubicBezTo>
                  <a:cubicBezTo>
                    <a:pt x="2104" y="2421"/>
                    <a:pt x="2322" y="2160"/>
                    <a:pt x="2597" y="1942"/>
                  </a:cubicBezTo>
                  <a:cubicBezTo>
                    <a:pt x="2873" y="1725"/>
                    <a:pt x="3192" y="1580"/>
                    <a:pt x="3540" y="1478"/>
                  </a:cubicBezTo>
                  <a:cubicBezTo>
                    <a:pt x="3732" y="1430"/>
                    <a:pt x="3937" y="1409"/>
                    <a:pt x="4152" y="1409"/>
                  </a:cubicBezTo>
                  <a:cubicBezTo>
                    <a:pt x="4328" y="1409"/>
                    <a:pt x="4512" y="1423"/>
                    <a:pt x="4701" y="1449"/>
                  </a:cubicBezTo>
                  <a:cubicBezTo>
                    <a:pt x="4933" y="1478"/>
                    <a:pt x="5150" y="1536"/>
                    <a:pt x="5353" y="1609"/>
                  </a:cubicBezTo>
                  <a:cubicBezTo>
                    <a:pt x="5556" y="1696"/>
                    <a:pt x="5730" y="1797"/>
                    <a:pt x="5919" y="1899"/>
                  </a:cubicBezTo>
                  <a:cubicBezTo>
                    <a:pt x="6064" y="2015"/>
                    <a:pt x="6224" y="2059"/>
                    <a:pt x="6383" y="2059"/>
                  </a:cubicBezTo>
                  <a:cubicBezTo>
                    <a:pt x="6543" y="2059"/>
                    <a:pt x="6688" y="2015"/>
                    <a:pt x="6818" y="1884"/>
                  </a:cubicBezTo>
                  <a:cubicBezTo>
                    <a:pt x="7007" y="1725"/>
                    <a:pt x="7079" y="1522"/>
                    <a:pt x="7079" y="1304"/>
                  </a:cubicBezTo>
                  <a:cubicBezTo>
                    <a:pt x="7079" y="1087"/>
                    <a:pt x="6963" y="898"/>
                    <a:pt x="6789" y="782"/>
                  </a:cubicBezTo>
                  <a:cubicBezTo>
                    <a:pt x="6514" y="594"/>
                    <a:pt x="6209" y="434"/>
                    <a:pt x="5905" y="303"/>
                  </a:cubicBezTo>
                  <a:cubicBezTo>
                    <a:pt x="5585" y="173"/>
                    <a:pt x="5252" y="100"/>
                    <a:pt x="4918" y="57"/>
                  </a:cubicBezTo>
                  <a:cubicBezTo>
                    <a:pt x="4682" y="18"/>
                    <a:pt x="4452" y="1"/>
                    <a:pt x="422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635200" y="3811875"/>
              <a:ext cx="162475" cy="213875"/>
            </a:xfrm>
            <a:custGeom>
              <a:avLst/>
              <a:gdLst/>
              <a:ahLst/>
              <a:cxnLst/>
              <a:rect l="l" t="t" r="r" b="b"/>
              <a:pathLst>
                <a:path w="6499" h="8555" extrusionOk="0">
                  <a:moveTo>
                    <a:pt x="3441" y="1419"/>
                  </a:moveTo>
                  <a:cubicBezTo>
                    <a:pt x="3502" y="1419"/>
                    <a:pt x="3564" y="1423"/>
                    <a:pt x="3627" y="1431"/>
                  </a:cubicBezTo>
                  <a:cubicBezTo>
                    <a:pt x="3946" y="1489"/>
                    <a:pt x="4222" y="1634"/>
                    <a:pt x="4439" y="1866"/>
                  </a:cubicBezTo>
                  <a:cubicBezTo>
                    <a:pt x="4657" y="2113"/>
                    <a:pt x="4802" y="2446"/>
                    <a:pt x="4874" y="2882"/>
                  </a:cubicBezTo>
                  <a:cubicBezTo>
                    <a:pt x="4947" y="3317"/>
                    <a:pt x="4947" y="3868"/>
                    <a:pt x="4860" y="4506"/>
                  </a:cubicBezTo>
                  <a:cubicBezTo>
                    <a:pt x="4758" y="5115"/>
                    <a:pt x="4642" y="5638"/>
                    <a:pt x="4439" y="6044"/>
                  </a:cubicBezTo>
                  <a:cubicBezTo>
                    <a:pt x="4251" y="6435"/>
                    <a:pt x="4018" y="6725"/>
                    <a:pt x="3743" y="6914"/>
                  </a:cubicBezTo>
                  <a:cubicBezTo>
                    <a:pt x="3531" y="7055"/>
                    <a:pt x="3282" y="7129"/>
                    <a:pt x="3025" y="7129"/>
                  </a:cubicBezTo>
                  <a:cubicBezTo>
                    <a:pt x="2965" y="7129"/>
                    <a:pt x="2904" y="7125"/>
                    <a:pt x="2844" y="7117"/>
                  </a:cubicBezTo>
                  <a:cubicBezTo>
                    <a:pt x="2510" y="7059"/>
                    <a:pt x="2249" y="6914"/>
                    <a:pt x="2046" y="6653"/>
                  </a:cubicBezTo>
                  <a:cubicBezTo>
                    <a:pt x="1828" y="6421"/>
                    <a:pt x="1683" y="6073"/>
                    <a:pt x="1611" y="5638"/>
                  </a:cubicBezTo>
                  <a:cubicBezTo>
                    <a:pt x="1538" y="5202"/>
                    <a:pt x="1538" y="4680"/>
                    <a:pt x="1625" y="4042"/>
                  </a:cubicBezTo>
                  <a:cubicBezTo>
                    <a:pt x="1712" y="3389"/>
                    <a:pt x="1843" y="2882"/>
                    <a:pt x="2046" y="2490"/>
                  </a:cubicBezTo>
                  <a:cubicBezTo>
                    <a:pt x="2220" y="2084"/>
                    <a:pt x="2466" y="1823"/>
                    <a:pt x="2728" y="1634"/>
                  </a:cubicBezTo>
                  <a:cubicBezTo>
                    <a:pt x="2951" y="1493"/>
                    <a:pt x="3184" y="1419"/>
                    <a:pt x="3441" y="1419"/>
                  </a:cubicBezTo>
                  <a:close/>
                  <a:moveTo>
                    <a:pt x="3339" y="0"/>
                  </a:moveTo>
                  <a:cubicBezTo>
                    <a:pt x="2859" y="0"/>
                    <a:pt x="2436" y="112"/>
                    <a:pt x="2046" y="329"/>
                  </a:cubicBezTo>
                  <a:cubicBezTo>
                    <a:pt x="1538" y="619"/>
                    <a:pt x="1103" y="1068"/>
                    <a:pt x="769" y="1678"/>
                  </a:cubicBezTo>
                  <a:cubicBezTo>
                    <a:pt x="450" y="2272"/>
                    <a:pt x="233" y="2998"/>
                    <a:pt x="102" y="3824"/>
                  </a:cubicBezTo>
                  <a:cubicBezTo>
                    <a:pt x="1" y="4666"/>
                    <a:pt x="15" y="5420"/>
                    <a:pt x="160" y="6102"/>
                  </a:cubicBezTo>
                  <a:cubicBezTo>
                    <a:pt x="305" y="6769"/>
                    <a:pt x="595" y="7335"/>
                    <a:pt x="1016" y="7741"/>
                  </a:cubicBezTo>
                  <a:cubicBezTo>
                    <a:pt x="1422" y="8161"/>
                    <a:pt x="1973" y="8437"/>
                    <a:pt x="2640" y="8524"/>
                  </a:cubicBezTo>
                  <a:cubicBezTo>
                    <a:pt x="2794" y="8544"/>
                    <a:pt x="2945" y="8554"/>
                    <a:pt x="3093" y="8554"/>
                  </a:cubicBezTo>
                  <a:cubicBezTo>
                    <a:pt x="3584" y="8554"/>
                    <a:pt x="4037" y="8443"/>
                    <a:pt x="4439" y="8219"/>
                  </a:cubicBezTo>
                  <a:cubicBezTo>
                    <a:pt x="4947" y="7929"/>
                    <a:pt x="5382" y="7480"/>
                    <a:pt x="5701" y="6871"/>
                  </a:cubicBezTo>
                  <a:cubicBezTo>
                    <a:pt x="6035" y="6276"/>
                    <a:pt x="6267" y="5551"/>
                    <a:pt x="6383" y="4724"/>
                  </a:cubicBezTo>
                  <a:cubicBezTo>
                    <a:pt x="6499" y="3882"/>
                    <a:pt x="6484" y="3128"/>
                    <a:pt x="6325" y="2446"/>
                  </a:cubicBezTo>
                  <a:cubicBezTo>
                    <a:pt x="6180" y="1794"/>
                    <a:pt x="5890" y="1243"/>
                    <a:pt x="5469" y="822"/>
                  </a:cubicBezTo>
                  <a:cubicBezTo>
                    <a:pt x="5048" y="401"/>
                    <a:pt x="4512" y="126"/>
                    <a:pt x="3844" y="39"/>
                  </a:cubicBezTo>
                  <a:cubicBezTo>
                    <a:pt x="3669" y="13"/>
                    <a:pt x="3501" y="0"/>
                    <a:pt x="3339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230150" y="4026050"/>
              <a:ext cx="164300" cy="209150"/>
            </a:xfrm>
            <a:custGeom>
              <a:avLst/>
              <a:gdLst/>
              <a:ahLst/>
              <a:cxnLst/>
              <a:rect l="l" t="t" r="r" b="b"/>
              <a:pathLst>
                <a:path w="6572" h="8366" extrusionOk="0">
                  <a:moveTo>
                    <a:pt x="2338" y="1543"/>
                  </a:moveTo>
                  <a:lnTo>
                    <a:pt x="4207" y="1814"/>
                  </a:lnTo>
                  <a:cubicBezTo>
                    <a:pt x="4482" y="1843"/>
                    <a:pt x="4686" y="1930"/>
                    <a:pt x="4787" y="2118"/>
                  </a:cubicBezTo>
                  <a:cubicBezTo>
                    <a:pt x="4932" y="2292"/>
                    <a:pt x="4990" y="2539"/>
                    <a:pt x="4932" y="2858"/>
                  </a:cubicBezTo>
                  <a:cubicBezTo>
                    <a:pt x="4903" y="3134"/>
                    <a:pt x="4787" y="3308"/>
                    <a:pt x="4584" y="3438"/>
                  </a:cubicBezTo>
                  <a:cubicBezTo>
                    <a:pt x="4433" y="3531"/>
                    <a:pt x="4273" y="3578"/>
                    <a:pt x="4104" y="3578"/>
                  </a:cubicBezTo>
                  <a:cubicBezTo>
                    <a:pt x="4061" y="3578"/>
                    <a:pt x="4018" y="3575"/>
                    <a:pt x="3975" y="3569"/>
                  </a:cubicBezTo>
                  <a:lnTo>
                    <a:pt x="2090" y="3300"/>
                  </a:lnTo>
                  <a:lnTo>
                    <a:pt x="2090" y="3300"/>
                  </a:lnTo>
                  <a:lnTo>
                    <a:pt x="2338" y="1543"/>
                  </a:lnTo>
                  <a:close/>
                  <a:moveTo>
                    <a:pt x="1917" y="4628"/>
                  </a:moveTo>
                  <a:lnTo>
                    <a:pt x="3873" y="4903"/>
                  </a:lnTo>
                  <a:cubicBezTo>
                    <a:pt x="4033" y="4932"/>
                    <a:pt x="4192" y="4961"/>
                    <a:pt x="4381" y="5048"/>
                  </a:cubicBezTo>
                  <a:cubicBezTo>
                    <a:pt x="4569" y="5106"/>
                    <a:pt x="4715" y="5237"/>
                    <a:pt x="4831" y="5396"/>
                  </a:cubicBezTo>
                  <a:cubicBezTo>
                    <a:pt x="4961" y="5556"/>
                    <a:pt x="4990" y="5817"/>
                    <a:pt x="4932" y="6165"/>
                  </a:cubicBezTo>
                  <a:cubicBezTo>
                    <a:pt x="4889" y="6528"/>
                    <a:pt x="4758" y="6774"/>
                    <a:pt x="4526" y="6934"/>
                  </a:cubicBezTo>
                  <a:cubicBezTo>
                    <a:pt x="4338" y="7067"/>
                    <a:pt x="4124" y="7124"/>
                    <a:pt x="3885" y="7124"/>
                  </a:cubicBezTo>
                  <a:cubicBezTo>
                    <a:pt x="3811" y="7124"/>
                    <a:pt x="3734" y="7118"/>
                    <a:pt x="3656" y="7108"/>
                  </a:cubicBezTo>
                  <a:lnTo>
                    <a:pt x="1612" y="6804"/>
                  </a:lnTo>
                  <a:lnTo>
                    <a:pt x="1612" y="6804"/>
                  </a:lnTo>
                  <a:lnTo>
                    <a:pt x="1917" y="4628"/>
                  </a:lnTo>
                  <a:close/>
                  <a:moveTo>
                    <a:pt x="1606" y="0"/>
                  </a:moveTo>
                  <a:cubicBezTo>
                    <a:pt x="1460" y="0"/>
                    <a:pt x="1331" y="53"/>
                    <a:pt x="1219" y="131"/>
                  </a:cubicBezTo>
                  <a:cubicBezTo>
                    <a:pt x="1059" y="262"/>
                    <a:pt x="987" y="407"/>
                    <a:pt x="943" y="610"/>
                  </a:cubicBezTo>
                  <a:lnTo>
                    <a:pt x="44" y="7137"/>
                  </a:lnTo>
                  <a:cubicBezTo>
                    <a:pt x="0" y="7340"/>
                    <a:pt x="58" y="7514"/>
                    <a:pt x="160" y="7659"/>
                  </a:cubicBezTo>
                  <a:cubicBezTo>
                    <a:pt x="290" y="7819"/>
                    <a:pt x="436" y="7891"/>
                    <a:pt x="639" y="7935"/>
                  </a:cubicBezTo>
                  <a:lnTo>
                    <a:pt x="3453" y="8341"/>
                  </a:lnTo>
                  <a:cubicBezTo>
                    <a:pt x="3623" y="8358"/>
                    <a:pt x="3792" y="8365"/>
                    <a:pt x="3965" y="8365"/>
                  </a:cubicBezTo>
                  <a:cubicBezTo>
                    <a:pt x="4088" y="8365"/>
                    <a:pt x="4211" y="8362"/>
                    <a:pt x="4337" y="8356"/>
                  </a:cubicBezTo>
                  <a:cubicBezTo>
                    <a:pt x="4642" y="8341"/>
                    <a:pt x="4932" y="8268"/>
                    <a:pt x="5222" y="8123"/>
                  </a:cubicBezTo>
                  <a:cubicBezTo>
                    <a:pt x="5512" y="7993"/>
                    <a:pt x="5773" y="7775"/>
                    <a:pt x="5962" y="7485"/>
                  </a:cubicBezTo>
                  <a:cubicBezTo>
                    <a:pt x="6180" y="7195"/>
                    <a:pt x="6310" y="6789"/>
                    <a:pt x="6383" y="6310"/>
                  </a:cubicBezTo>
                  <a:cubicBezTo>
                    <a:pt x="6441" y="5875"/>
                    <a:pt x="6397" y="5469"/>
                    <a:pt x="6252" y="5164"/>
                  </a:cubicBezTo>
                  <a:cubicBezTo>
                    <a:pt x="6107" y="4831"/>
                    <a:pt x="5918" y="4584"/>
                    <a:pt x="5657" y="4381"/>
                  </a:cubicBezTo>
                  <a:cubicBezTo>
                    <a:pt x="5551" y="4302"/>
                    <a:pt x="5446" y="4232"/>
                    <a:pt x="5341" y="4170"/>
                  </a:cubicBezTo>
                  <a:lnTo>
                    <a:pt x="5341" y="4170"/>
                  </a:lnTo>
                  <a:cubicBezTo>
                    <a:pt x="5646" y="4066"/>
                    <a:pt x="5885" y="3905"/>
                    <a:pt x="6078" y="3699"/>
                  </a:cubicBezTo>
                  <a:cubicBezTo>
                    <a:pt x="6296" y="3453"/>
                    <a:pt x="6426" y="3163"/>
                    <a:pt x="6484" y="2800"/>
                  </a:cubicBezTo>
                  <a:cubicBezTo>
                    <a:pt x="6571" y="2133"/>
                    <a:pt x="6455" y="1611"/>
                    <a:pt x="6151" y="1234"/>
                  </a:cubicBezTo>
                  <a:cubicBezTo>
                    <a:pt x="5846" y="842"/>
                    <a:pt x="5338" y="610"/>
                    <a:pt x="4613" y="508"/>
                  </a:cubicBezTo>
                  <a:lnTo>
                    <a:pt x="1741" y="15"/>
                  </a:lnTo>
                  <a:cubicBezTo>
                    <a:pt x="1694" y="5"/>
                    <a:pt x="1649" y="0"/>
                    <a:pt x="160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396600" y="4060125"/>
              <a:ext cx="175900" cy="210225"/>
            </a:xfrm>
            <a:custGeom>
              <a:avLst/>
              <a:gdLst/>
              <a:ahLst/>
              <a:cxnLst/>
              <a:rect l="l" t="t" r="r" b="b"/>
              <a:pathLst>
                <a:path w="7036" h="8409" extrusionOk="0">
                  <a:moveTo>
                    <a:pt x="4228" y="2256"/>
                  </a:moveTo>
                  <a:lnTo>
                    <a:pt x="4985" y="5048"/>
                  </a:lnTo>
                  <a:lnTo>
                    <a:pt x="4985" y="5048"/>
                  </a:lnTo>
                  <a:lnTo>
                    <a:pt x="2736" y="4727"/>
                  </a:lnTo>
                  <a:lnTo>
                    <a:pt x="2736" y="4727"/>
                  </a:lnTo>
                  <a:lnTo>
                    <a:pt x="4228" y="2256"/>
                  </a:lnTo>
                  <a:close/>
                  <a:moveTo>
                    <a:pt x="4396" y="0"/>
                  </a:moveTo>
                  <a:cubicBezTo>
                    <a:pt x="4318" y="0"/>
                    <a:pt x="4243" y="18"/>
                    <a:pt x="4178" y="59"/>
                  </a:cubicBezTo>
                  <a:cubicBezTo>
                    <a:pt x="4033" y="117"/>
                    <a:pt x="3917" y="233"/>
                    <a:pt x="3844" y="378"/>
                  </a:cubicBezTo>
                  <a:lnTo>
                    <a:pt x="87" y="6717"/>
                  </a:lnTo>
                  <a:cubicBezTo>
                    <a:pt x="58" y="6789"/>
                    <a:pt x="44" y="6862"/>
                    <a:pt x="15" y="6934"/>
                  </a:cubicBezTo>
                  <a:cubicBezTo>
                    <a:pt x="0" y="7094"/>
                    <a:pt x="15" y="7239"/>
                    <a:pt x="116" y="7370"/>
                  </a:cubicBezTo>
                  <a:cubicBezTo>
                    <a:pt x="203" y="7500"/>
                    <a:pt x="348" y="7573"/>
                    <a:pt x="551" y="7602"/>
                  </a:cubicBezTo>
                  <a:cubicBezTo>
                    <a:pt x="589" y="7609"/>
                    <a:pt x="623" y="7613"/>
                    <a:pt x="656" y="7613"/>
                  </a:cubicBezTo>
                  <a:cubicBezTo>
                    <a:pt x="751" y="7613"/>
                    <a:pt x="832" y="7583"/>
                    <a:pt x="929" y="7529"/>
                  </a:cubicBezTo>
                  <a:cubicBezTo>
                    <a:pt x="1059" y="7486"/>
                    <a:pt x="1146" y="7370"/>
                    <a:pt x="1219" y="7239"/>
                  </a:cubicBezTo>
                  <a:lnTo>
                    <a:pt x="1996" y="5952"/>
                  </a:lnTo>
                  <a:lnTo>
                    <a:pt x="1996" y="5952"/>
                  </a:lnTo>
                  <a:lnTo>
                    <a:pt x="5356" y="6416"/>
                  </a:lnTo>
                  <a:lnTo>
                    <a:pt x="5356" y="6416"/>
                  </a:lnTo>
                  <a:lnTo>
                    <a:pt x="5744" y="7848"/>
                  </a:lnTo>
                  <a:cubicBezTo>
                    <a:pt x="5788" y="8008"/>
                    <a:pt x="5860" y="8138"/>
                    <a:pt x="5947" y="8225"/>
                  </a:cubicBezTo>
                  <a:cubicBezTo>
                    <a:pt x="6034" y="8327"/>
                    <a:pt x="6165" y="8385"/>
                    <a:pt x="6295" y="8400"/>
                  </a:cubicBezTo>
                  <a:cubicBezTo>
                    <a:pt x="6325" y="8405"/>
                    <a:pt x="6355" y="8408"/>
                    <a:pt x="6386" y="8408"/>
                  </a:cubicBezTo>
                  <a:cubicBezTo>
                    <a:pt x="6505" y="8408"/>
                    <a:pt x="6630" y="8364"/>
                    <a:pt x="6745" y="8283"/>
                  </a:cubicBezTo>
                  <a:cubicBezTo>
                    <a:pt x="6905" y="8182"/>
                    <a:pt x="6977" y="8022"/>
                    <a:pt x="7021" y="7819"/>
                  </a:cubicBezTo>
                  <a:cubicBezTo>
                    <a:pt x="7035" y="7747"/>
                    <a:pt x="7021" y="7660"/>
                    <a:pt x="7006" y="7558"/>
                  </a:cubicBezTo>
                  <a:lnTo>
                    <a:pt x="5150" y="552"/>
                  </a:lnTo>
                  <a:cubicBezTo>
                    <a:pt x="5135" y="407"/>
                    <a:pt x="5062" y="277"/>
                    <a:pt x="4946" y="190"/>
                  </a:cubicBezTo>
                  <a:cubicBezTo>
                    <a:pt x="4845" y="103"/>
                    <a:pt x="4714" y="45"/>
                    <a:pt x="4584" y="30"/>
                  </a:cubicBezTo>
                  <a:cubicBezTo>
                    <a:pt x="4521" y="11"/>
                    <a:pt x="4457" y="0"/>
                    <a:pt x="43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594575" y="4086025"/>
              <a:ext cx="174100" cy="205500"/>
            </a:xfrm>
            <a:custGeom>
              <a:avLst/>
              <a:gdLst/>
              <a:ahLst/>
              <a:cxnLst/>
              <a:rect l="l" t="t" r="r" b="b"/>
              <a:pathLst>
                <a:path w="6964" h="8220" extrusionOk="0">
                  <a:moveTo>
                    <a:pt x="4177" y="0"/>
                  </a:moveTo>
                  <a:cubicBezTo>
                    <a:pt x="3812" y="0"/>
                    <a:pt x="3460" y="45"/>
                    <a:pt x="3120" y="140"/>
                  </a:cubicBezTo>
                  <a:cubicBezTo>
                    <a:pt x="2597" y="285"/>
                    <a:pt x="2133" y="503"/>
                    <a:pt x="1698" y="822"/>
                  </a:cubicBezTo>
                  <a:cubicBezTo>
                    <a:pt x="1263" y="1126"/>
                    <a:pt x="915" y="1532"/>
                    <a:pt x="625" y="1982"/>
                  </a:cubicBezTo>
                  <a:cubicBezTo>
                    <a:pt x="335" y="2461"/>
                    <a:pt x="146" y="2939"/>
                    <a:pt x="74" y="3520"/>
                  </a:cubicBezTo>
                  <a:cubicBezTo>
                    <a:pt x="1" y="4100"/>
                    <a:pt x="45" y="4637"/>
                    <a:pt x="190" y="5159"/>
                  </a:cubicBezTo>
                  <a:cubicBezTo>
                    <a:pt x="335" y="5681"/>
                    <a:pt x="567" y="6160"/>
                    <a:pt x="900" y="6566"/>
                  </a:cubicBezTo>
                  <a:cubicBezTo>
                    <a:pt x="1205" y="6986"/>
                    <a:pt x="1597" y="7349"/>
                    <a:pt x="2075" y="7625"/>
                  </a:cubicBezTo>
                  <a:cubicBezTo>
                    <a:pt x="2539" y="7915"/>
                    <a:pt x="3047" y="8089"/>
                    <a:pt x="3627" y="8161"/>
                  </a:cubicBezTo>
                  <a:cubicBezTo>
                    <a:pt x="3889" y="8202"/>
                    <a:pt x="4141" y="8220"/>
                    <a:pt x="4392" y="8220"/>
                  </a:cubicBezTo>
                  <a:cubicBezTo>
                    <a:pt x="4586" y="8220"/>
                    <a:pt x="4780" y="8209"/>
                    <a:pt x="4976" y="8190"/>
                  </a:cubicBezTo>
                  <a:cubicBezTo>
                    <a:pt x="5397" y="8118"/>
                    <a:pt x="5789" y="8002"/>
                    <a:pt x="6166" y="7842"/>
                  </a:cubicBezTo>
                  <a:cubicBezTo>
                    <a:pt x="6267" y="7799"/>
                    <a:pt x="6354" y="7726"/>
                    <a:pt x="6441" y="7639"/>
                  </a:cubicBezTo>
                  <a:cubicBezTo>
                    <a:pt x="6528" y="7552"/>
                    <a:pt x="6586" y="7422"/>
                    <a:pt x="6601" y="7276"/>
                  </a:cubicBezTo>
                  <a:lnTo>
                    <a:pt x="6949" y="4883"/>
                  </a:lnTo>
                  <a:cubicBezTo>
                    <a:pt x="6963" y="4680"/>
                    <a:pt x="6934" y="4506"/>
                    <a:pt x="6818" y="4361"/>
                  </a:cubicBezTo>
                  <a:cubicBezTo>
                    <a:pt x="6717" y="4201"/>
                    <a:pt x="6572" y="4129"/>
                    <a:pt x="6369" y="4085"/>
                  </a:cubicBezTo>
                  <a:lnTo>
                    <a:pt x="4512" y="3839"/>
                  </a:lnTo>
                  <a:cubicBezTo>
                    <a:pt x="4474" y="3833"/>
                    <a:pt x="4435" y="3830"/>
                    <a:pt x="4397" y="3830"/>
                  </a:cubicBezTo>
                  <a:cubicBezTo>
                    <a:pt x="4248" y="3830"/>
                    <a:pt x="4105" y="3874"/>
                    <a:pt x="3990" y="3955"/>
                  </a:cubicBezTo>
                  <a:cubicBezTo>
                    <a:pt x="3830" y="4071"/>
                    <a:pt x="3758" y="4216"/>
                    <a:pt x="3714" y="4419"/>
                  </a:cubicBezTo>
                  <a:cubicBezTo>
                    <a:pt x="3685" y="4608"/>
                    <a:pt x="3743" y="4782"/>
                    <a:pt x="3845" y="4927"/>
                  </a:cubicBezTo>
                  <a:cubicBezTo>
                    <a:pt x="3975" y="5072"/>
                    <a:pt x="4120" y="5144"/>
                    <a:pt x="4324" y="5173"/>
                  </a:cubicBezTo>
                  <a:lnTo>
                    <a:pt x="5386" y="5334"/>
                  </a:lnTo>
                  <a:lnTo>
                    <a:pt x="5386" y="5334"/>
                  </a:lnTo>
                  <a:lnTo>
                    <a:pt x="5178" y="6782"/>
                  </a:lnTo>
                  <a:lnTo>
                    <a:pt x="5178" y="6782"/>
                  </a:lnTo>
                  <a:cubicBezTo>
                    <a:pt x="5010" y="6822"/>
                    <a:pt x="4814" y="6841"/>
                    <a:pt x="4599" y="6841"/>
                  </a:cubicBezTo>
                  <a:cubicBezTo>
                    <a:pt x="4309" y="6841"/>
                    <a:pt x="4048" y="6841"/>
                    <a:pt x="3830" y="6812"/>
                  </a:cubicBezTo>
                  <a:cubicBezTo>
                    <a:pt x="3337" y="6740"/>
                    <a:pt x="2902" y="6551"/>
                    <a:pt x="2539" y="6247"/>
                  </a:cubicBezTo>
                  <a:cubicBezTo>
                    <a:pt x="2177" y="5942"/>
                    <a:pt x="1901" y="5550"/>
                    <a:pt x="1727" y="5115"/>
                  </a:cubicBezTo>
                  <a:cubicBezTo>
                    <a:pt x="1539" y="4680"/>
                    <a:pt x="1495" y="4216"/>
                    <a:pt x="1568" y="3723"/>
                  </a:cubicBezTo>
                  <a:cubicBezTo>
                    <a:pt x="1640" y="3230"/>
                    <a:pt x="1814" y="2794"/>
                    <a:pt x="2104" y="2417"/>
                  </a:cubicBezTo>
                  <a:cubicBezTo>
                    <a:pt x="2394" y="2040"/>
                    <a:pt x="2757" y="1750"/>
                    <a:pt x="3192" y="1561"/>
                  </a:cubicBezTo>
                  <a:cubicBezTo>
                    <a:pt x="3525" y="1433"/>
                    <a:pt x="3865" y="1360"/>
                    <a:pt x="4220" y="1360"/>
                  </a:cubicBezTo>
                  <a:cubicBezTo>
                    <a:pt x="4344" y="1360"/>
                    <a:pt x="4471" y="1369"/>
                    <a:pt x="4599" y="1387"/>
                  </a:cubicBezTo>
                  <a:cubicBezTo>
                    <a:pt x="4831" y="1416"/>
                    <a:pt x="5049" y="1474"/>
                    <a:pt x="5252" y="1547"/>
                  </a:cubicBezTo>
                  <a:cubicBezTo>
                    <a:pt x="5440" y="1620"/>
                    <a:pt x="5629" y="1707"/>
                    <a:pt x="5803" y="1823"/>
                  </a:cubicBezTo>
                  <a:cubicBezTo>
                    <a:pt x="5861" y="1852"/>
                    <a:pt x="5934" y="1895"/>
                    <a:pt x="5992" y="1910"/>
                  </a:cubicBezTo>
                  <a:cubicBezTo>
                    <a:pt x="6050" y="1953"/>
                    <a:pt x="6122" y="1968"/>
                    <a:pt x="6166" y="1968"/>
                  </a:cubicBezTo>
                  <a:cubicBezTo>
                    <a:pt x="6203" y="1973"/>
                    <a:pt x="6239" y="1976"/>
                    <a:pt x="6273" y="1976"/>
                  </a:cubicBezTo>
                  <a:cubicBezTo>
                    <a:pt x="6416" y="1976"/>
                    <a:pt x="6542" y="1928"/>
                    <a:pt x="6659" y="1823"/>
                  </a:cubicBezTo>
                  <a:cubicBezTo>
                    <a:pt x="6804" y="1692"/>
                    <a:pt x="6891" y="1547"/>
                    <a:pt x="6920" y="1373"/>
                  </a:cubicBezTo>
                  <a:cubicBezTo>
                    <a:pt x="6934" y="1257"/>
                    <a:pt x="6920" y="1155"/>
                    <a:pt x="6876" y="1039"/>
                  </a:cubicBezTo>
                  <a:cubicBezTo>
                    <a:pt x="6847" y="938"/>
                    <a:pt x="6775" y="836"/>
                    <a:pt x="6659" y="764"/>
                  </a:cubicBezTo>
                  <a:cubicBezTo>
                    <a:pt x="6412" y="575"/>
                    <a:pt x="6122" y="430"/>
                    <a:pt x="5789" y="300"/>
                  </a:cubicBezTo>
                  <a:cubicBezTo>
                    <a:pt x="5455" y="169"/>
                    <a:pt x="5121" y="96"/>
                    <a:pt x="4773" y="38"/>
                  </a:cubicBezTo>
                  <a:cubicBezTo>
                    <a:pt x="4571" y="13"/>
                    <a:pt x="4372" y="0"/>
                    <a:pt x="41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 rot="-1611584">
            <a:off x="8304434" y="3790229"/>
            <a:ext cx="981258" cy="1444850"/>
            <a:chOff x="3922000" y="2234050"/>
            <a:chExt cx="981275" cy="1444875"/>
          </a:xfrm>
        </p:grpSpPr>
        <p:sp>
          <p:nvSpPr>
            <p:cNvPr id="73" name="Google Shape;73;p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09740" flipH="1">
            <a:off x="7259798" y="4372648"/>
            <a:ext cx="940696" cy="1056617"/>
            <a:chOff x="1603825" y="2277075"/>
            <a:chExt cx="1062450" cy="1193375"/>
          </a:xfrm>
        </p:grpSpPr>
        <p:sp>
          <p:nvSpPr>
            <p:cNvPr id="76" name="Google Shape;76;p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 rot="9066473">
            <a:off x="-181832" y="-323621"/>
            <a:ext cx="668053" cy="1401960"/>
            <a:chOff x="3912125" y="621725"/>
            <a:chExt cx="668000" cy="1401850"/>
          </a:xfrm>
        </p:grpSpPr>
        <p:sp>
          <p:nvSpPr>
            <p:cNvPr id="79" name="Google Shape;79;p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700000" y="2876550"/>
            <a:ext cx="3426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4700000" y="1549125"/>
            <a:ext cx="3426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4577532" y="3332575"/>
            <a:ext cx="342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577532" y="2005150"/>
            <a:ext cx="342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rot="-1611584">
            <a:off x="8339834" y="3327354"/>
            <a:ext cx="981258" cy="1444850"/>
            <a:chOff x="3922000" y="2234050"/>
            <a:chExt cx="981275" cy="1444875"/>
          </a:xfrm>
        </p:grpSpPr>
        <p:sp>
          <p:nvSpPr>
            <p:cNvPr id="88" name="Google Shape;88;p5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 rot="709740" flipH="1">
            <a:off x="7303473" y="4093173"/>
            <a:ext cx="940696" cy="1056617"/>
            <a:chOff x="1603825" y="2277075"/>
            <a:chExt cx="1062450" cy="1193375"/>
          </a:xfrm>
        </p:grpSpPr>
        <p:sp>
          <p:nvSpPr>
            <p:cNvPr id="91" name="Google Shape;91;p5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5"/>
          <p:cNvGrpSpPr/>
          <p:nvPr/>
        </p:nvGrpSpPr>
        <p:grpSpPr>
          <a:xfrm rot="9066473">
            <a:off x="534318" y="-552671"/>
            <a:ext cx="668053" cy="1401960"/>
            <a:chOff x="3912125" y="621725"/>
            <a:chExt cx="668000" cy="1401850"/>
          </a:xfrm>
        </p:grpSpPr>
        <p:sp>
          <p:nvSpPr>
            <p:cNvPr id="94" name="Google Shape;94;p5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8697874">
            <a:off x="-38671" y="-191778"/>
            <a:ext cx="804944" cy="1182558"/>
            <a:chOff x="9601332" y="3570186"/>
            <a:chExt cx="1128185" cy="1562191"/>
          </a:xfrm>
        </p:grpSpPr>
        <p:sp>
          <p:nvSpPr>
            <p:cNvPr id="99" name="Google Shape;99;p6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 rot="-1506053">
            <a:off x="-146722" y="3868384"/>
            <a:ext cx="1021051" cy="1629906"/>
            <a:chOff x="8529317" y="3813271"/>
            <a:chExt cx="934909" cy="1492397"/>
          </a:xfrm>
        </p:grpSpPr>
        <p:sp>
          <p:nvSpPr>
            <p:cNvPr id="108" name="Google Shape;108;p6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6"/>
          <p:cNvGrpSpPr/>
          <p:nvPr/>
        </p:nvGrpSpPr>
        <p:grpSpPr>
          <a:xfrm rot="-6599768">
            <a:off x="8072505" y="-355468"/>
            <a:ext cx="1295395" cy="1509938"/>
            <a:chOff x="6332867" y="4307670"/>
            <a:chExt cx="1325460" cy="1544983"/>
          </a:xfrm>
        </p:grpSpPr>
        <p:sp>
          <p:nvSpPr>
            <p:cNvPr id="111" name="Google Shape;111;p6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693800" y="1794600"/>
            <a:ext cx="37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body" idx="1"/>
          </p:nvPr>
        </p:nvSpPr>
        <p:spPr>
          <a:xfrm>
            <a:off x="693932" y="2522725"/>
            <a:ext cx="37245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8520626">
            <a:off x="-257053" y="61227"/>
            <a:ext cx="981246" cy="1444833"/>
            <a:chOff x="3922000" y="2234050"/>
            <a:chExt cx="981275" cy="1444875"/>
          </a:xfrm>
        </p:grpSpPr>
        <p:sp>
          <p:nvSpPr>
            <p:cNvPr id="117" name="Google Shape;117;p7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 rot="9413182" flipH="1">
            <a:off x="920808" y="-322109"/>
            <a:ext cx="940777" cy="1056709"/>
            <a:chOff x="1603825" y="2277075"/>
            <a:chExt cx="1062450" cy="1193375"/>
          </a:xfrm>
        </p:grpSpPr>
        <p:sp>
          <p:nvSpPr>
            <p:cNvPr id="120" name="Google Shape;120;p7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 rot="-2885086" flipH="1">
            <a:off x="7990251" y="4169319"/>
            <a:ext cx="591248" cy="1451209"/>
            <a:chOff x="2978125" y="596500"/>
            <a:chExt cx="591275" cy="1451275"/>
          </a:xfrm>
        </p:grpSpPr>
        <p:sp>
          <p:nvSpPr>
            <p:cNvPr id="123" name="Google Shape;123;p7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7"/>
          <p:cNvGrpSpPr/>
          <p:nvPr/>
        </p:nvGrpSpPr>
        <p:grpSpPr>
          <a:xfrm rot="-1800122" flipH="1">
            <a:off x="8415631" y="3739707"/>
            <a:ext cx="808128" cy="1189926"/>
            <a:chOff x="3922000" y="2234050"/>
            <a:chExt cx="981275" cy="1444875"/>
          </a:xfrm>
        </p:grpSpPr>
        <p:sp>
          <p:nvSpPr>
            <p:cNvPr id="126" name="Google Shape;126;p7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7"/>
          <p:cNvGrpSpPr/>
          <p:nvPr/>
        </p:nvGrpSpPr>
        <p:grpSpPr>
          <a:xfrm rot="2760288" flipH="1">
            <a:off x="596786" y="4162751"/>
            <a:ext cx="668002" cy="1401854"/>
            <a:chOff x="3912125" y="621725"/>
            <a:chExt cx="668000" cy="1401850"/>
          </a:xfrm>
        </p:grpSpPr>
        <p:sp>
          <p:nvSpPr>
            <p:cNvPr id="129" name="Google Shape;129;p7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7"/>
          <p:cNvGrpSpPr/>
          <p:nvPr/>
        </p:nvGrpSpPr>
        <p:grpSpPr>
          <a:xfrm rot="-7151584" flipH="1">
            <a:off x="8351970" y="196657"/>
            <a:ext cx="935448" cy="1312765"/>
            <a:chOff x="4841950" y="633750"/>
            <a:chExt cx="1039100" cy="1458225"/>
          </a:xfrm>
        </p:grpSpPr>
        <p:sp>
          <p:nvSpPr>
            <p:cNvPr id="132" name="Google Shape;132;p7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 rot="1676785" flipH="1">
            <a:off x="-17131" y="3730394"/>
            <a:ext cx="591217" cy="1451133"/>
            <a:chOff x="2978125" y="596500"/>
            <a:chExt cx="591275" cy="1451275"/>
          </a:xfrm>
        </p:grpSpPr>
        <p:sp>
          <p:nvSpPr>
            <p:cNvPr id="141" name="Google Shape;141;p7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-7655812" flipH="1">
            <a:off x="7796588" y="-298837"/>
            <a:ext cx="780013" cy="1010181"/>
            <a:chOff x="2833850" y="2350550"/>
            <a:chExt cx="853150" cy="1104900"/>
          </a:xfrm>
        </p:grpSpPr>
        <p:sp>
          <p:nvSpPr>
            <p:cNvPr id="144" name="Google Shape;144;p7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1007575" y="1552200"/>
            <a:ext cx="4784700" cy="20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 rot="927986">
            <a:off x="788009" y="4152371"/>
            <a:ext cx="571876" cy="1200127"/>
            <a:chOff x="3912125" y="621725"/>
            <a:chExt cx="668000" cy="1401850"/>
          </a:xfrm>
        </p:grpSpPr>
        <p:sp>
          <p:nvSpPr>
            <p:cNvPr id="149" name="Google Shape;149;p8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8"/>
          <p:cNvGrpSpPr/>
          <p:nvPr/>
        </p:nvGrpSpPr>
        <p:grpSpPr>
          <a:xfrm rot="2016828">
            <a:off x="-158030" y="3547788"/>
            <a:ext cx="981289" cy="1444896"/>
            <a:chOff x="3922000" y="2234050"/>
            <a:chExt cx="981275" cy="1444875"/>
          </a:xfrm>
        </p:grpSpPr>
        <p:sp>
          <p:nvSpPr>
            <p:cNvPr id="152" name="Google Shape;152;p8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 rot="-8949721">
            <a:off x="7625263" y="-367211"/>
            <a:ext cx="1039075" cy="1458191"/>
            <a:chOff x="4841950" y="633750"/>
            <a:chExt cx="1039100" cy="1458225"/>
          </a:xfrm>
        </p:grpSpPr>
        <p:sp>
          <p:nvSpPr>
            <p:cNvPr id="155" name="Google Shape;155;p8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8647558">
            <a:off x="-41990" y="105736"/>
            <a:ext cx="667994" cy="1401837"/>
            <a:chOff x="3912125" y="621725"/>
            <a:chExt cx="668000" cy="1401850"/>
          </a:xfrm>
        </p:grpSpPr>
        <p:sp>
          <p:nvSpPr>
            <p:cNvPr id="164" name="Google Shape;164;p8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8"/>
          <p:cNvGrpSpPr/>
          <p:nvPr/>
        </p:nvGrpSpPr>
        <p:grpSpPr>
          <a:xfrm rot="7655855">
            <a:off x="451004" y="-390561"/>
            <a:ext cx="853133" cy="1104879"/>
            <a:chOff x="2833850" y="2350550"/>
            <a:chExt cx="853150" cy="1104900"/>
          </a:xfrm>
        </p:grpSpPr>
        <p:sp>
          <p:nvSpPr>
            <p:cNvPr id="167" name="Google Shape;167;p8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8"/>
          <p:cNvGrpSpPr/>
          <p:nvPr/>
        </p:nvGrpSpPr>
        <p:grpSpPr>
          <a:xfrm rot="-8100000">
            <a:off x="8351955" y="600457"/>
            <a:ext cx="919399" cy="988141"/>
            <a:chOff x="1603825" y="2277075"/>
            <a:chExt cx="1062450" cy="1193375"/>
          </a:xfrm>
        </p:grpSpPr>
        <p:sp>
          <p:nvSpPr>
            <p:cNvPr id="170" name="Google Shape;170;p8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3795700" y="1768325"/>
            <a:ext cx="46287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subTitle" idx="1"/>
          </p:nvPr>
        </p:nvSpPr>
        <p:spPr>
          <a:xfrm>
            <a:off x="3795372" y="2567950"/>
            <a:ext cx="46287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9"/>
          <p:cNvGrpSpPr/>
          <p:nvPr/>
        </p:nvGrpSpPr>
        <p:grpSpPr>
          <a:xfrm rot="2943526">
            <a:off x="-291093" y="4013908"/>
            <a:ext cx="1063375" cy="1383983"/>
            <a:chOff x="1636075" y="629625"/>
            <a:chExt cx="1063350" cy="1383950"/>
          </a:xfrm>
        </p:grpSpPr>
        <p:sp>
          <p:nvSpPr>
            <p:cNvPr id="176" name="Google Shape;176;p9"/>
            <p:cNvSpPr/>
            <p:nvPr/>
          </p:nvSpPr>
          <p:spPr>
            <a:xfrm>
              <a:off x="1636075" y="629625"/>
              <a:ext cx="1063350" cy="1152900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894850" y="903600"/>
              <a:ext cx="586275" cy="1109975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 rot="1506053" flipH="1">
            <a:off x="838137" y="4031602"/>
            <a:ext cx="1232135" cy="1706130"/>
            <a:chOff x="9601332" y="3570186"/>
            <a:chExt cx="1128185" cy="1562191"/>
          </a:xfrm>
        </p:grpSpPr>
        <p:sp>
          <p:nvSpPr>
            <p:cNvPr id="179" name="Google Shape;179;p9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9"/>
          <p:cNvGrpSpPr/>
          <p:nvPr/>
        </p:nvGrpSpPr>
        <p:grpSpPr>
          <a:xfrm rot="8100000" flipH="1">
            <a:off x="118100" y="-769306"/>
            <a:ext cx="1016742" cy="1623027"/>
            <a:chOff x="8529317" y="3813271"/>
            <a:chExt cx="934909" cy="1492397"/>
          </a:xfrm>
        </p:grpSpPr>
        <p:sp>
          <p:nvSpPr>
            <p:cNvPr id="188" name="Google Shape;188;p9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9"/>
          <p:cNvGrpSpPr/>
          <p:nvPr/>
        </p:nvGrpSpPr>
        <p:grpSpPr>
          <a:xfrm rot="8697874">
            <a:off x="-363996" y="4422"/>
            <a:ext cx="804944" cy="1182558"/>
            <a:chOff x="9601332" y="3570186"/>
            <a:chExt cx="1128185" cy="1562191"/>
          </a:xfrm>
        </p:grpSpPr>
        <p:sp>
          <p:nvSpPr>
            <p:cNvPr id="191" name="Google Shape;191;p9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9"/>
          <p:cNvGrpSpPr/>
          <p:nvPr/>
        </p:nvGrpSpPr>
        <p:grpSpPr>
          <a:xfrm rot="-8999956">
            <a:off x="8253817" y="-179128"/>
            <a:ext cx="853131" cy="1104876"/>
            <a:chOff x="2833850" y="2350550"/>
            <a:chExt cx="853150" cy="1104900"/>
          </a:xfrm>
        </p:grpSpPr>
        <p:sp>
          <p:nvSpPr>
            <p:cNvPr id="200" name="Google Shape;200;p9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3626275" y="2870450"/>
            <a:ext cx="48027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ssandrolobello/agri-food-co2-emission-dataset-forecasting-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18x8uboGo3u9HBPezgi4qcQ8iXzNpw0RECsF1t564-M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8"/>
          <p:cNvSpPr txBox="1">
            <a:spLocks noGrp="1"/>
          </p:cNvSpPr>
          <p:nvPr>
            <p:ph type="ctrTitle"/>
          </p:nvPr>
        </p:nvSpPr>
        <p:spPr>
          <a:xfrm>
            <a:off x="529671" y="1410550"/>
            <a:ext cx="8095800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/>
              <a:t>FORECASTING AGRO-FOOD</a:t>
            </a:r>
            <a:br>
              <a:rPr lang="en-US" sz="4400">
                <a:solidFill>
                  <a:srgbClr val="003D1B"/>
                </a:solidFill>
              </a:rPr>
            </a:br>
            <a:r>
              <a:rPr lang="en" sz="4000">
                <a:solidFill>
                  <a:schemeClr val="accent3"/>
                </a:solidFill>
              </a:rPr>
              <a:t>CO</a:t>
            </a:r>
            <a:r>
              <a:rPr lang="en" sz="4000" baseline="-25000">
                <a:solidFill>
                  <a:schemeClr val="accent3"/>
                </a:solidFill>
              </a:rPr>
              <a:t>2</a:t>
            </a:r>
            <a:r>
              <a:rPr lang="en" sz="4000">
                <a:solidFill>
                  <a:schemeClr val="accent3"/>
                </a:solidFill>
              </a:rPr>
              <a:t> EMISSIONS</a:t>
            </a:r>
            <a:r>
              <a:rPr lang="en-US" sz="4400">
                <a:solidFill>
                  <a:srgbClr val="003D1B"/>
                </a:solidFill>
              </a:rPr>
              <a:t> </a:t>
            </a:r>
            <a:r>
              <a:rPr lang="en-US" sz="4400"/>
              <a:t>UNDER</a:t>
            </a:r>
            <a:br>
              <a:rPr lang="en-US" sz="4400"/>
            </a:br>
            <a:r>
              <a:rPr lang="en-US" sz="4400"/>
              <a:t>POLICY SCENARIOS</a:t>
            </a:r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1"/>
          </p:nvPr>
        </p:nvSpPr>
        <p:spPr>
          <a:xfrm>
            <a:off x="1612800" y="3598964"/>
            <a:ext cx="5918400" cy="7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i="1"/>
              <a:t>Abby Peck, Abhiroop Kumar, Grace Lin,</a:t>
            </a:r>
          </a:p>
          <a:p>
            <a:pPr marL="0" indent="0" algn="ctr"/>
            <a:r>
              <a:rPr lang="en-US" i="1"/>
              <a:t>Shruthi </a:t>
            </a:r>
            <a:r>
              <a:rPr lang="en-US" i="1" err="1"/>
              <a:t>Chembu</a:t>
            </a:r>
            <a:r>
              <a:rPr lang="en-US" i="1"/>
              <a:t>, Vyshnavi </a:t>
            </a:r>
            <a:r>
              <a:rPr lang="en-US" i="1" err="1"/>
              <a:t>Maringanti</a:t>
            </a:r>
            <a:endParaRPr lang="en-US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>
          <a:extLst>
            <a:ext uri="{FF2B5EF4-FFF2-40B4-BE49-F238E27FC236}">
              <a16:creationId xmlns:a16="http://schemas.microsoft.com/office/drawing/2014/main" id="{B06DCD66-8186-4BFE-2C60-75914EB6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8">
            <a:extLst>
              <a:ext uri="{FF2B5EF4-FFF2-40B4-BE49-F238E27FC236}">
                <a16:creationId xmlns:a16="http://schemas.microsoft.com/office/drawing/2014/main" id="{455D19BF-A00C-568D-D480-52DA73C8DA0C}"/>
              </a:ext>
            </a:extLst>
          </p:cNvPr>
          <p:cNvSpPr/>
          <p:nvPr/>
        </p:nvSpPr>
        <p:spPr>
          <a:xfrm flipH="1">
            <a:off x="5406785" y="1210525"/>
            <a:ext cx="1768089" cy="54600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B25FC5AD-C384-A401-6AD6-D1683C070B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WHAT DOES THE </a:t>
            </a:r>
            <a:r>
              <a:rPr lang="en" sz="2800">
                <a:solidFill>
                  <a:schemeClr val="accent3"/>
                </a:solidFill>
              </a:rPr>
              <a:t>DATA </a:t>
            </a:r>
            <a:r>
              <a:rPr lang="en" sz="2800">
                <a:solidFill>
                  <a:srgbClr val="003D1B"/>
                </a:solidFill>
              </a:rPr>
              <a:t>ACTUALLY LOOK LIKE?</a:t>
            </a:r>
            <a:endParaRPr lang="en-US" sz="2800">
              <a:solidFill>
                <a:schemeClr val="accent3"/>
              </a:solidFill>
            </a:endParaRPr>
          </a:p>
        </p:txBody>
      </p:sp>
      <p:sp>
        <p:nvSpPr>
          <p:cNvPr id="1065" name="Google Shape;1065;p38">
            <a:extLst>
              <a:ext uri="{FF2B5EF4-FFF2-40B4-BE49-F238E27FC236}">
                <a16:creationId xmlns:a16="http://schemas.microsoft.com/office/drawing/2014/main" id="{8BCC0223-E3AC-0888-56D1-828D54D6EEC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018403" y="2017710"/>
            <a:ext cx="3418436" cy="210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Font typeface="Roboto"/>
              <a:buChar char="●"/>
            </a:pPr>
            <a:r>
              <a:rPr lang="en" sz="1600" b="1"/>
              <a:t>236 areas</a:t>
            </a:r>
            <a:r>
              <a:rPr lang="en" sz="1600"/>
              <a:t> with annual records from 1990–2020</a:t>
            </a:r>
            <a:endParaRPr lang="en-US" sz="1600"/>
          </a:p>
          <a:p>
            <a:pPr>
              <a:buClr>
                <a:schemeClr val="accent3"/>
              </a:buClr>
              <a:buFont typeface="Roboto"/>
              <a:buChar char="●"/>
            </a:pPr>
            <a:r>
              <a:rPr lang="en" sz="1600"/>
              <a:t>Global agrifood CO₂ emissions </a:t>
            </a:r>
            <a:r>
              <a:rPr lang="en" sz="1600" b="1"/>
              <a:t>increased ~66%</a:t>
            </a:r>
            <a:r>
              <a:rPr lang="en" sz="1600"/>
              <a:t> since 1990</a:t>
            </a:r>
            <a:endParaRPr sz="1600"/>
          </a:p>
          <a:p>
            <a:pPr>
              <a:buClr>
                <a:schemeClr val="accent3"/>
              </a:buClr>
              <a:buFont typeface="Roboto"/>
              <a:buChar char="●"/>
            </a:pPr>
            <a:r>
              <a:rPr lang="en" sz="1600" b="1"/>
              <a:t>Clear upward trend</a:t>
            </a:r>
            <a:r>
              <a:rPr lang="en" sz="1600"/>
              <a:t>, with minor downward patterns in-between</a:t>
            </a:r>
            <a:endParaRPr lang="en" sz="1600" b="1"/>
          </a:p>
        </p:txBody>
      </p:sp>
      <p:sp>
        <p:nvSpPr>
          <p:cNvPr id="1066" name="Google Shape;1066;p38">
            <a:extLst>
              <a:ext uri="{FF2B5EF4-FFF2-40B4-BE49-F238E27FC236}">
                <a16:creationId xmlns:a16="http://schemas.microsoft.com/office/drawing/2014/main" id="{FA754652-798D-70EA-12FE-872D0628408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569330" y="1277032"/>
            <a:ext cx="14430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0"/>
              <a:t>Key Insights</a:t>
            </a:r>
            <a:endParaRPr lang="en-US" sz="1600"/>
          </a:p>
        </p:txBody>
      </p:sp>
      <p:pic>
        <p:nvPicPr>
          <p:cNvPr id="8" name="Picture 7" descr="A graph showing the global agrifood emissions&#10;&#10;AI-generated content may be incorrect.">
            <a:extLst>
              <a:ext uri="{FF2B5EF4-FFF2-40B4-BE49-F238E27FC236}">
                <a16:creationId xmlns:a16="http://schemas.microsoft.com/office/drawing/2014/main" id="{04F0BD66-7DEC-36B2-92AC-15581FBA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7" y="1484120"/>
            <a:ext cx="4867903" cy="28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>
          <a:extLst>
            <a:ext uri="{FF2B5EF4-FFF2-40B4-BE49-F238E27FC236}">
              <a16:creationId xmlns:a16="http://schemas.microsoft.com/office/drawing/2014/main" id="{44E871AA-888A-8D83-87F8-F0A0F25DE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0">
            <a:extLst>
              <a:ext uri="{FF2B5EF4-FFF2-40B4-BE49-F238E27FC236}">
                <a16:creationId xmlns:a16="http://schemas.microsoft.com/office/drawing/2014/main" id="{5E8BF22E-3C20-783E-CB8A-D1D4E5A5F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75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/>
              <a:t>WHERE DO </a:t>
            </a:r>
            <a:r>
              <a:rPr lang="en">
                <a:solidFill>
                  <a:schemeClr val="accent3"/>
                </a:solidFill>
              </a:rPr>
              <a:t>EMISSIONS </a:t>
            </a:r>
            <a:r>
              <a:rPr lang="en" b="0">
                <a:solidFill>
                  <a:srgbClr val="003D1B"/>
                </a:solidFill>
              </a:rPr>
              <a:t>COME</a:t>
            </a:r>
            <a:r>
              <a:rPr lang="en" b="0"/>
              <a:t> FROM?</a:t>
            </a:r>
            <a:endParaRPr lang="en">
              <a:solidFill>
                <a:schemeClr val="accent3"/>
              </a:solidFill>
            </a:endParaRPr>
          </a:p>
        </p:txBody>
      </p:sp>
      <p:sp>
        <p:nvSpPr>
          <p:cNvPr id="1128" name="Google Shape;1128;p40">
            <a:extLst>
              <a:ext uri="{FF2B5EF4-FFF2-40B4-BE49-F238E27FC236}">
                <a16:creationId xmlns:a16="http://schemas.microsoft.com/office/drawing/2014/main" id="{022A0B12-F0CD-76CB-E23D-D1DEBC528AE9}"/>
              </a:ext>
            </a:extLst>
          </p:cNvPr>
          <p:cNvSpPr txBox="1"/>
          <p:nvPr/>
        </p:nvSpPr>
        <p:spPr>
          <a:xfrm>
            <a:off x="397783" y="1480448"/>
            <a:ext cx="3859800" cy="136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accent3"/>
              </a:buClr>
              <a:buSzPts val="1400"/>
              <a:buFont typeface="Quicksand Medium"/>
              <a:buChar char="●"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Top 5 emitting countries together account for </a:t>
            </a:r>
            <a:r>
              <a:rPr lang="en" b="1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only ~9.6%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 of global emissions</a:t>
            </a:r>
            <a:endParaRPr lang="en-US">
              <a:solidFill>
                <a:schemeClr val="dk1"/>
              </a:solidFill>
              <a:latin typeface="Quicksand Medium"/>
              <a:ea typeface="Quicksand Medium"/>
              <a:sym typeface="Quicksand Medium"/>
            </a:endParaRPr>
          </a:p>
          <a:p>
            <a:pPr marL="457200" indent="-317500">
              <a:buClr>
                <a:schemeClr val="accent3"/>
              </a:buClr>
              <a:buSzPts val="1400"/>
              <a:buFont typeface="Quicksand Medium"/>
              <a:buChar char="●"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Rest of the emissions are widely spread across countries, not dominated by a few</a:t>
            </a:r>
            <a:endParaRPr lang="en-US">
              <a:solidFill>
                <a:schemeClr val="dk1"/>
              </a:solidFill>
              <a:latin typeface="Quicksand Medium"/>
              <a:ea typeface="Quicksand Medium"/>
              <a:cs typeface="Quicksand Medium"/>
            </a:endParaRPr>
          </a:p>
        </p:txBody>
      </p:sp>
      <p:sp>
        <p:nvSpPr>
          <p:cNvPr id="1129" name="Google Shape;1129;p40">
            <a:extLst>
              <a:ext uri="{FF2B5EF4-FFF2-40B4-BE49-F238E27FC236}">
                <a16:creationId xmlns:a16="http://schemas.microsoft.com/office/drawing/2014/main" id="{AFCCDCCB-E357-589B-906A-718CBD31732E}"/>
              </a:ext>
            </a:extLst>
          </p:cNvPr>
          <p:cNvSpPr txBox="1"/>
          <p:nvPr/>
        </p:nvSpPr>
        <p:spPr>
          <a:xfrm>
            <a:off x="810211" y="3153008"/>
            <a:ext cx="2875779" cy="39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COMPOSITION PATTERNS</a:t>
            </a:r>
            <a:endParaRPr lang="en-US" sz="1800" b="1">
              <a:solidFill>
                <a:schemeClr val="dk1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130" name="Google Shape;1130;p40">
            <a:extLst>
              <a:ext uri="{FF2B5EF4-FFF2-40B4-BE49-F238E27FC236}">
                <a16:creationId xmlns:a16="http://schemas.microsoft.com/office/drawing/2014/main" id="{A09A383C-EB5E-2F9F-102C-BAB460D3992C}"/>
              </a:ext>
            </a:extLst>
          </p:cNvPr>
          <p:cNvSpPr txBox="1"/>
          <p:nvPr/>
        </p:nvSpPr>
        <p:spPr>
          <a:xfrm>
            <a:off x="810212" y="1086626"/>
            <a:ext cx="2688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Hammersmith One"/>
                <a:ea typeface="Hammersmith One"/>
                <a:sym typeface="Hammersmith One"/>
              </a:rPr>
              <a:t>GEOGRAPHIC PATTERNS</a:t>
            </a:r>
            <a:endParaRPr lang="en" sz="1800" b="1">
              <a:solidFill>
                <a:schemeClr val="dk1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131" name="Google Shape;1131;p40">
            <a:extLst>
              <a:ext uri="{FF2B5EF4-FFF2-40B4-BE49-F238E27FC236}">
                <a16:creationId xmlns:a16="http://schemas.microsoft.com/office/drawing/2014/main" id="{383A2368-F7F7-A7F7-71C6-71C334F2DA6A}"/>
              </a:ext>
            </a:extLst>
          </p:cNvPr>
          <p:cNvSpPr txBox="1"/>
          <p:nvPr/>
        </p:nvSpPr>
        <p:spPr>
          <a:xfrm>
            <a:off x="397783" y="3504443"/>
            <a:ext cx="3519149" cy="115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accent3"/>
              </a:buClr>
              <a:buSzPts val="1400"/>
              <a:buFont typeface="Quicksand Medium"/>
              <a:buChar char="●"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Industrial &amp; land-use sources dominate:</a:t>
            </a:r>
            <a:endParaRPr lang="en">
              <a:solidFill>
                <a:schemeClr val="dk1"/>
              </a:solidFill>
              <a:latin typeface="Quicksand Medium"/>
              <a:ea typeface="Quicksand Medium"/>
            </a:endParaRPr>
          </a:p>
          <a:p>
            <a:pPr marL="139700">
              <a:buClr>
                <a:srgbClr val="EA9E00"/>
              </a:buClr>
              <a:buSzPts val="1400"/>
            </a:pPr>
            <a:endParaRPr lang="en">
              <a:solidFill>
                <a:schemeClr val="dk1"/>
              </a:solidFill>
              <a:latin typeface="Quicksand Medium"/>
            </a:endParaRPr>
          </a:p>
          <a:p>
            <a:pPr marL="139700" algn="ctr"/>
            <a:r>
              <a:rPr lang="en" i="1">
                <a:solidFill>
                  <a:schemeClr val="dk1"/>
                </a:solidFill>
                <a:highlight>
                  <a:srgbClr val="00FF00"/>
                </a:highlight>
                <a:latin typeface="Quicksand Medium"/>
              </a:rPr>
              <a:t>IPPU</a:t>
            </a:r>
            <a:r>
              <a:rPr lang="en">
                <a:solidFill>
                  <a:schemeClr val="dk1"/>
                </a:solidFill>
                <a:latin typeface="Quicksand Medium"/>
              </a:rPr>
              <a:t> + </a:t>
            </a:r>
            <a:r>
              <a:rPr lang="en" i="1">
                <a:solidFill>
                  <a:schemeClr val="dk1"/>
                </a:solidFill>
                <a:highlight>
                  <a:srgbClr val="00FF00"/>
                </a:highlight>
                <a:latin typeface="Quicksand Medium"/>
              </a:rPr>
              <a:t>Net Forest conversion</a:t>
            </a:r>
          </a:p>
          <a:p>
            <a:pPr marL="139700" algn="ctr"/>
            <a:r>
              <a:rPr lang="en">
                <a:solidFill>
                  <a:schemeClr val="dk1"/>
                </a:solidFill>
                <a:latin typeface="Quicksand Medium"/>
              </a:rPr>
              <a:t>contribute </a:t>
            </a:r>
            <a:r>
              <a:rPr lang="en" b="1">
                <a:solidFill>
                  <a:schemeClr val="dk1"/>
                </a:solidFill>
                <a:latin typeface="Quicksand Medium"/>
              </a:rPr>
              <a:t>&gt;50%</a:t>
            </a:r>
            <a:r>
              <a:rPr lang="en">
                <a:solidFill>
                  <a:schemeClr val="dk1"/>
                </a:solidFill>
                <a:latin typeface="Quicksand Medium"/>
              </a:rPr>
              <a:t> of total emissions</a:t>
            </a:r>
          </a:p>
        </p:txBody>
      </p:sp>
      <p:pic>
        <p:nvPicPr>
          <p:cNvPr id="2" name="Picture 1" descr="A graph with orange bars and white text&#10;&#10;AI-generated content may be incorrect.">
            <a:extLst>
              <a:ext uri="{FF2B5EF4-FFF2-40B4-BE49-F238E27FC236}">
                <a16:creationId xmlns:a16="http://schemas.microsoft.com/office/drawing/2014/main" id="{6F4523BC-A5BA-48CE-B924-95860406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988504"/>
            <a:ext cx="3432142" cy="1958801"/>
          </a:xfrm>
          <a:prstGeom prst="rect">
            <a:avLst/>
          </a:prstGeom>
        </p:spPr>
      </p:pic>
      <p:pic>
        <p:nvPicPr>
          <p:cNvPr id="3" name="Picture 2" descr="A graph of green bars&#10;&#10;AI-generated content may be incorrect.">
            <a:extLst>
              <a:ext uri="{FF2B5EF4-FFF2-40B4-BE49-F238E27FC236}">
                <a16:creationId xmlns:a16="http://schemas.microsoft.com/office/drawing/2014/main" id="{84CBF4B8-3376-46FC-2D88-9AFD9DFE0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88" y="3095698"/>
            <a:ext cx="3430886" cy="19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0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>
          <a:extLst>
            <a:ext uri="{FF2B5EF4-FFF2-40B4-BE49-F238E27FC236}">
              <a16:creationId xmlns:a16="http://schemas.microsoft.com/office/drawing/2014/main" id="{9CD30F82-985A-6F34-103A-CA461760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8">
            <a:extLst>
              <a:ext uri="{FF2B5EF4-FFF2-40B4-BE49-F238E27FC236}">
                <a16:creationId xmlns:a16="http://schemas.microsoft.com/office/drawing/2014/main" id="{425DBFA1-E443-771D-25E5-70008232A760}"/>
              </a:ext>
            </a:extLst>
          </p:cNvPr>
          <p:cNvSpPr/>
          <p:nvPr/>
        </p:nvSpPr>
        <p:spPr>
          <a:xfrm flipH="1">
            <a:off x="908264" y="802311"/>
            <a:ext cx="1768089" cy="54600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8">
            <a:extLst>
              <a:ext uri="{FF2B5EF4-FFF2-40B4-BE49-F238E27FC236}">
                <a16:creationId xmlns:a16="http://schemas.microsoft.com/office/drawing/2014/main" id="{2D9736A3-E0D1-6A3E-9E11-8CBA384A5E8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74626" y="1348027"/>
            <a:ext cx="3549692" cy="141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Font typeface="Lato"/>
              <a:buChar char="●"/>
            </a:pPr>
            <a:r>
              <a:rPr lang="en-US" b="1"/>
              <a:t>Food Transport</a:t>
            </a:r>
            <a:r>
              <a:rPr lang="en-US"/>
              <a:t> → strong positive association</a:t>
            </a:r>
          </a:p>
          <a:p>
            <a:pPr>
              <a:buClr>
                <a:schemeClr val="accent3"/>
              </a:buClr>
              <a:buFont typeface="Lato"/>
              <a:buChar char="●"/>
            </a:pPr>
            <a:r>
              <a:rPr lang="en-US" b="1"/>
              <a:t>Food Processing</a:t>
            </a:r>
            <a:r>
              <a:rPr lang="en-US"/>
              <a:t> → strong positive association</a:t>
            </a:r>
          </a:p>
          <a:p>
            <a:pPr>
              <a:buClr>
                <a:schemeClr val="accent3"/>
              </a:buClr>
              <a:buFont typeface="Lato"/>
              <a:buChar char="●"/>
            </a:pPr>
            <a:r>
              <a:rPr lang="en-US" b="1"/>
              <a:t>Manure left on Pasture</a:t>
            </a:r>
            <a:r>
              <a:rPr lang="en-US"/>
              <a:t> → moderate positive association</a:t>
            </a:r>
          </a:p>
        </p:txBody>
      </p:sp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99665979-3EDC-1F96-F6AC-12FB71B5C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WHAT </a:t>
            </a:r>
            <a:r>
              <a:rPr lang="en" sz="3200">
                <a:solidFill>
                  <a:schemeClr val="accent3"/>
                </a:solidFill>
              </a:rPr>
              <a:t>CORRELATES</a:t>
            </a:r>
            <a:r>
              <a:rPr lang="en" sz="3200"/>
              <a:t> WITH </a:t>
            </a:r>
            <a:r>
              <a:rPr lang="en" sz="3200">
                <a:solidFill>
                  <a:srgbClr val="003D1B"/>
                </a:solidFill>
              </a:rPr>
              <a:t>EMISSIONS</a:t>
            </a:r>
            <a:r>
              <a:rPr lang="en" sz="3200"/>
              <a:t>?</a:t>
            </a:r>
            <a:endParaRPr lang="en" sz="3200">
              <a:solidFill>
                <a:srgbClr val="003D1B"/>
              </a:solidFill>
            </a:endParaRPr>
          </a:p>
        </p:txBody>
      </p:sp>
      <p:sp>
        <p:nvSpPr>
          <p:cNvPr id="1065" name="Google Shape;1065;p38">
            <a:extLst>
              <a:ext uri="{FF2B5EF4-FFF2-40B4-BE49-F238E27FC236}">
                <a16:creationId xmlns:a16="http://schemas.microsoft.com/office/drawing/2014/main" id="{260F67C1-0DBE-8A02-04B6-912EE68E364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683418" y="804999"/>
            <a:ext cx="5320713" cy="550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Font typeface="Roboto"/>
              <a:buChar char="●"/>
            </a:pPr>
            <a:r>
              <a:rPr lang="en" b="1"/>
              <a:t>Emissions vs Population:</a:t>
            </a:r>
            <a:r>
              <a:rPr lang="en"/>
              <a:t> strong (</a:t>
            </a:r>
            <a:r>
              <a:rPr lang="en" b="1"/>
              <a:t>r ≈ 0.86</a:t>
            </a:r>
            <a:r>
              <a:rPr lang="en"/>
              <a:t>)</a:t>
            </a:r>
            <a:endParaRPr lang="en-US"/>
          </a:p>
          <a:p>
            <a:pPr>
              <a:buClr>
                <a:schemeClr val="accent3"/>
              </a:buClr>
              <a:buFont typeface="Roboto"/>
              <a:buChar char="●"/>
            </a:pPr>
            <a:r>
              <a:rPr lang="en" b="1"/>
              <a:t>Emissions vs Temperature:</a:t>
            </a:r>
            <a:r>
              <a:rPr lang="en"/>
              <a:t> almost zero (</a:t>
            </a:r>
            <a:r>
              <a:rPr lang="en" b="1"/>
              <a:t>r ≈ –0.01</a:t>
            </a:r>
            <a:r>
              <a:rPr lang="en"/>
              <a:t>)</a:t>
            </a:r>
            <a:endParaRPr/>
          </a:p>
        </p:txBody>
      </p:sp>
      <p:sp>
        <p:nvSpPr>
          <p:cNvPr id="1066" name="Google Shape;1066;p38">
            <a:extLst>
              <a:ext uri="{FF2B5EF4-FFF2-40B4-BE49-F238E27FC236}">
                <a16:creationId xmlns:a16="http://schemas.microsoft.com/office/drawing/2014/main" id="{A3F3B7A0-949F-C410-0D6A-2C7EAACA90B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70809" y="876982"/>
            <a:ext cx="14430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Correlations:</a:t>
            </a:r>
            <a:endParaRPr lang="en-US" sz="1600"/>
          </a:p>
        </p:txBody>
      </p:sp>
      <p:sp>
        <p:nvSpPr>
          <p:cNvPr id="2" name="Google Shape;1060;p38">
            <a:extLst>
              <a:ext uri="{FF2B5EF4-FFF2-40B4-BE49-F238E27FC236}">
                <a16:creationId xmlns:a16="http://schemas.microsoft.com/office/drawing/2014/main" id="{EF5D1CA2-E32E-5960-C96E-72A39EB7929F}"/>
              </a:ext>
            </a:extLst>
          </p:cNvPr>
          <p:cNvSpPr/>
          <p:nvPr/>
        </p:nvSpPr>
        <p:spPr>
          <a:xfrm flipH="1">
            <a:off x="908264" y="1504439"/>
            <a:ext cx="1768089" cy="54600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38">
            <a:extLst>
              <a:ext uri="{FF2B5EF4-FFF2-40B4-BE49-F238E27FC236}">
                <a16:creationId xmlns:a16="http://schemas.microsoft.com/office/drawing/2014/main" id="{D8477148-036A-C9BE-1471-4AB2729C2E90}"/>
              </a:ext>
            </a:extLst>
          </p:cNvPr>
          <p:cNvSpPr txBox="1">
            <a:spLocks/>
          </p:cNvSpPr>
          <p:nvPr/>
        </p:nvSpPr>
        <p:spPr>
          <a:xfrm>
            <a:off x="1068088" y="1502910"/>
            <a:ext cx="14430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ctr"/>
            <a:r>
              <a:rPr lang="en" sz="1400"/>
              <a:t>Driver Correlations:</a:t>
            </a:r>
            <a:endParaRPr lang="en-US" sz="1400"/>
          </a:p>
        </p:txBody>
      </p:sp>
      <p:pic>
        <p:nvPicPr>
          <p:cNvPr id="10" name="Picture 9" descr="A graph with blue dots and numbers&#10;&#10;AI-generated content may be incorrect.">
            <a:extLst>
              <a:ext uri="{FF2B5EF4-FFF2-40B4-BE49-F238E27FC236}">
                <a16:creationId xmlns:a16="http://schemas.microsoft.com/office/drawing/2014/main" id="{48D0A9B7-AF42-CCB3-DE91-24B487FB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1" y="2775858"/>
            <a:ext cx="2688198" cy="2065564"/>
          </a:xfrm>
          <a:prstGeom prst="rect">
            <a:avLst/>
          </a:prstGeom>
        </p:spPr>
      </p:pic>
      <p:pic>
        <p:nvPicPr>
          <p:cNvPr id="11" name="Picture 10" descr="A graph with blue dots&#10;&#10;AI-generated content may be incorrect.">
            <a:extLst>
              <a:ext uri="{FF2B5EF4-FFF2-40B4-BE49-F238E27FC236}">
                <a16:creationId xmlns:a16="http://schemas.microsoft.com/office/drawing/2014/main" id="{F518F421-5776-FE55-E686-8BE6ADFC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48" y="1614487"/>
            <a:ext cx="2209801" cy="1661434"/>
          </a:xfrm>
          <a:prstGeom prst="rect">
            <a:avLst/>
          </a:prstGeom>
        </p:spPr>
      </p:pic>
      <p:pic>
        <p:nvPicPr>
          <p:cNvPr id="12" name="Picture 11" descr="A graph of food processing and total emission&#10;&#10;AI-generated content may be incorrect.">
            <a:extLst>
              <a:ext uri="{FF2B5EF4-FFF2-40B4-BE49-F238E27FC236}">
                <a16:creationId xmlns:a16="http://schemas.microsoft.com/office/drawing/2014/main" id="{0919C8FE-D061-9A8D-3BC4-BD7C42BE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28" y="3275859"/>
            <a:ext cx="4408715" cy="16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3116246-46E0-0F92-84B3-AB1C9655FB0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007727" y="1781575"/>
            <a:ext cx="3426600" cy="2533407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1600" i="1"/>
              <a:t>Transport, processing, and household consumption</a:t>
            </a:r>
            <a:r>
              <a:rPr lang="en-US" sz="1600"/>
              <a:t> show strong positive ties to total emissions,</a:t>
            </a:r>
          </a:p>
          <a:p>
            <a:pPr marL="139700" indent="0" algn="just">
              <a:buNone/>
            </a:pPr>
            <a:r>
              <a:rPr lang="en-US" sz="1600"/>
              <a:t>while </a:t>
            </a:r>
            <a:r>
              <a:rPr lang="en-US" sz="1600" i="1"/>
              <a:t>Forestland</a:t>
            </a:r>
            <a:r>
              <a:rPr lang="en-US" sz="1600"/>
              <a:t> is inversely related to </a:t>
            </a:r>
            <a:r>
              <a:rPr lang="en-US" sz="1600" i="1"/>
              <a:t>Net Forest conversion</a:t>
            </a:r>
            <a:r>
              <a:rPr lang="en-US" sz="1600"/>
              <a:t>, capturing the reforestation vs. deforestation tug-of-war that can inform scenario modeling.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F913B9-8F61-4AB7-A463-34E5998A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079" y="681789"/>
            <a:ext cx="3721085" cy="1109030"/>
          </a:xfrm>
        </p:spPr>
        <p:txBody>
          <a:bodyPr/>
          <a:lstStyle/>
          <a:p>
            <a:pPr algn="r"/>
            <a:r>
              <a:rPr lang="en-US" sz="3200"/>
              <a:t>ARE THE </a:t>
            </a:r>
            <a:r>
              <a:rPr lang="en" sz="3200">
                <a:solidFill>
                  <a:schemeClr val="accent3"/>
                </a:solidFill>
              </a:rPr>
              <a:t>DRIVERS</a:t>
            </a:r>
            <a:r>
              <a:rPr lang="en" sz="3200"/>
              <a:t> </a:t>
            </a:r>
            <a:r>
              <a:rPr lang="en-US" sz="3200"/>
              <a:t>CORRELATED?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99EF9-C416-13B1-64E3-B5D90AA8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0" y="703385"/>
            <a:ext cx="4851972" cy="37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6"/>
          <p:cNvSpPr txBox="1">
            <a:spLocks noGrp="1"/>
          </p:cNvSpPr>
          <p:nvPr>
            <p:ph type="title"/>
          </p:nvPr>
        </p:nvSpPr>
        <p:spPr>
          <a:xfrm>
            <a:off x="720000" y="1095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DISTRIBUTIONS, SKEW </a:t>
            </a:r>
            <a:r>
              <a:rPr lang="en">
                <a:solidFill>
                  <a:schemeClr val="accent3"/>
                </a:solidFill>
              </a:rPr>
              <a:t>&amp; </a:t>
            </a:r>
            <a:r>
              <a:rPr lang="en">
                <a:solidFill>
                  <a:srgbClr val="003D1B"/>
                </a:solidFill>
              </a:rPr>
              <a:t>OUTLIERS</a:t>
            </a:r>
            <a:endParaRPr lang="en-US">
              <a:solidFill>
                <a:schemeClr val="accent3"/>
              </a:solidFill>
            </a:endParaRPr>
          </a:p>
        </p:txBody>
      </p:sp>
      <p:graphicFrame>
        <p:nvGraphicFramePr>
          <p:cNvPr id="983" name="Google Shape;983;p36"/>
          <p:cNvGraphicFramePr/>
          <p:nvPr>
            <p:extLst>
              <p:ext uri="{D42A27DB-BD31-4B8C-83A1-F6EECF244321}">
                <p14:modId xmlns:p14="http://schemas.microsoft.com/office/powerpoint/2010/main" val="2463282063"/>
              </p:ext>
            </p:extLst>
          </p:nvPr>
        </p:nvGraphicFramePr>
        <p:xfrm>
          <a:off x="813850" y="2071826"/>
          <a:ext cx="7516300" cy="2018683"/>
        </p:xfrm>
        <a:graphic>
          <a:graphicData uri="http://schemas.openxmlformats.org/drawingml/2006/table">
            <a:tbl>
              <a:tblPr>
                <a:noFill/>
                <a:tableStyleId>{2F055D3A-2BAE-45C8-8D9F-83EAD390F3FA}</a:tableStyleId>
              </a:tblPr>
              <a:tblGrid>
                <a:gridCol w="208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41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</a:rPr>
                        <a:t>DISTRIBUTION FINDINGS</a:t>
                      </a:r>
                      <a:endParaRPr lang="en" sz="18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Heavy </a:t>
                      </a:r>
                      <a:r>
                        <a:rPr lang="en" sz="1400" b="1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right-skew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 in major drivers</a:t>
                      </a:r>
                      <a:br>
                        <a:rPr lang="en" sz="1400" b="0" i="0" u="none" strike="noStrike" noProof="0">
                          <a:solidFill>
                            <a:srgbClr val="003D1B"/>
                          </a:solidFill>
                          <a:latin typeface="Quicksand Medium"/>
                        </a:rPr>
                      </a:b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(</a:t>
                      </a:r>
                      <a:r>
                        <a:rPr lang="en" sz="1400" b="0" i="1" u="none" strike="noStrike" noProof="0" err="1">
                          <a:solidFill>
                            <a:schemeClr val="dk1"/>
                          </a:solidFill>
                          <a:latin typeface="Quicksand Medium"/>
                        </a:rPr>
                        <a:t>total_emission</a:t>
                      </a:r>
                      <a:r>
                        <a:rPr lang="en" sz="1400" b="0" i="1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, IPPU, Net Forest conversion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, etc.)</a:t>
                      </a:r>
                      <a:endParaRPr lang="en-US" i="0">
                        <a:latin typeface="Quicksand Medium"/>
                      </a:endParaRPr>
                    </a:p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" sz="1400" b="1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Log transformations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 to stabilize variance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Hammersmith One"/>
                        </a:rPr>
                        <a:t>OUTLIER</a:t>
                      </a:r>
                      <a:endParaRPr lang="en-US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Hammersmith One"/>
                        </a:rPr>
                        <a:t>ANALYSIS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" sz="1400" b="1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Extreme values in land-use variables</a:t>
                      </a: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,</a:t>
                      </a:r>
                      <a:br>
                        <a:rPr lang="en" sz="1400" b="0" i="0" u="none" strike="noStrike" noProof="0">
                          <a:solidFill>
                            <a:srgbClr val="003D1B"/>
                          </a:solidFill>
                          <a:latin typeface="Quicksand Medium"/>
                        </a:rPr>
                      </a:b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but are legitimate (real events)</a:t>
                      </a:r>
                      <a:endParaRPr lang="en-US">
                        <a:latin typeface="Quicksand Medium"/>
                      </a:endParaRPr>
                    </a:p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" sz="1400" b="0" i="0" u="none" strike="noStrike" noProof="0">
                          <a:solidFill>
                            <a:schemeClr val="dk1"/>
                          </a:solidFill>
                          <a:latin typeface="Quicksand Medium"/>
                        </a:rPr>
                        <a:t>No implausible population or temperature values</a:t>
                      </a:r>
                      <a:endParaRPr lang="en-US">
                        <a:latin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>
          <a:extLst>
            <a:ext uri="{FF2B5EF4-FFF2-40B4-BE49-F238E27FC236}">
              <a16:creationId xmlns:a16="http://schemas.microsoft.com/office/drawing/2014/main" id="{F0F03105-34B0-AA3C-B53A-8E29F06F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>
            <a:extLst>
              <a:ext uri="{FF2B5EF4-FFF2-40B4-BE49-F238E27FC236}">
                <a16:creationId xmlns:a16="http://schemas.microsoft.com/office/drawing/2014/main" id="{6E019301-92F1-4333-334A-6327576756C1}"/>
              </a:ext>
            </a:extLst>
          </p:cNvPr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>
            <a:extLst>
              <a:ext uri="{FF2B5EF4-FFF2-40B4-BE49-F238E27FC236}">
                <a16:creationId xmlns:a16="http://schemas.microsoft.com/office/drawing/2014/main" id="{A3679C4E-2757-EC60-C069-ACEFCB0DCB3C}"/>
              </a:ext>
            </a:extLst>
          </p:cNvPr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>
            <a:extLst>
              <a:ext uri="{FF2B5EF4-FFF2-40B4-BE49-F238E27FC236}">
                <a16:creationId xmlns:a16="http://schemas.microsoft.com/office/drawing/2014/main" id="{6FF3E5C1-A49C-C6F7-E2BA-55ED88B677B6}"/>
              </a:ext>
            </a:extLst>
          </p:cNvPr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2">
            <a:extLst>
              <a:ext uri="{FF2B5EF4-FFF2-40B4-BE49-F238E27FC236}">
                <a16:creationId xmlns:a16="http://schemas.microsoft.com/office/drawing/2014/main" id="{447FD80F-50AE-2C6C-0E00-2D24FBFD79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32550" y="3358775"/>
            <a:ext cx="4878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70" name="Google Shape;770;p32">
            <a:extLst>
              <a:ext uri="{FF2B5EF4-FFF2-40B4-BE49-F238E27FC236}">
                <a16:creationId xmlns:a16="http://schemas.microsoft.com/office/drawing/2014/main" id="{2066D1F2-CA3D-6A9D-D0AC-107BFD973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9457" y="2281317"/>
            <a:ext cx="5230593" cy="107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THE WORK</a:t>
            </a:r>
            <a:endParaRPr/>
          </a:p>
        </p:txBody>
      </p:sp>
      <p:sp>
        <p:nvSpPr>
          <p:cNvPr id="771" name="Google Shape;771;p32">
            <a:extLst>
              <a:ext uri="{FF2B5EF4-FFF2-40B4-BE49-F238E27FC236}">
                <a16:creationId xmlns:a16="http://schemas.microsoft.com/office/drawing/2014/main" id="{0BF6C2E0-6F46-7D2A-27B0-0338CD3A80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72" name="Google Shape;772;p32">
            <a:extLst>
              <a:ext uri="{FF2B5EF4-FFF2-40B4-BE49-F238E27FC236}">
                <a16:creationId xmlns:a16="http://schemas.microsoft.com/office/drawing/2014/main" id="{9F1E110A-9D41-2C52-5EFA-564938202C72}"/>
              </a:ext>
            </a:extLst>
          </p:cNvPr>
          <p:cNvGrpSpPr/>
          <p:nvPr/>
        </p:nvGrpSpPr>
        <p:grpSpPr>
          <a:xfrm>
            <a:off x="523400" y="411900"/>
            <a:ext cx="1679350" cy="1931100"/>
            <a:chOff x="771175" y="632150"/>
            <a:chExt cx="1679350" cy="1931100"/>
          </a:xfrm>
        </p:grpSpPr>
        <p:sp>
          <p:nvSpPr>
            <p:cNvPr id="773" name="Google Shape;773;p32">
              <a:extLst>
                <a:ext uri="{FF2B5EF4-FFF2-40B4-BE49-F238E27FC236}">
                  <a16:creationId xmlns:a16="http://schemas.microsoft.com/office/drawing/2014/main" id="{2E8FA815-12EC-5038-1F26-647271517680}"/>
                </a:ext>
              </a:extLst>
            </p:cNvPr>
            <p:cNvSpPr/>
            <p:nvPr/>
          </p:nvSpPr>
          <p:spPr>
            <a:xfrm>
              <a:off x="771175" y="632150"/>
              <a:ext cx="1679350" cy="1931100"/>
            </a:xfrm>
            <a:custGeom>
              <a:avLst/>
              <a:gdLst/>
              <a:ahLst/>
              <a:cxnLst/>
              <a:rect l="l" t="t" r="r" b="b"/>
              <a:pathLst>
                <a:path w="67174" h="77244" extrusionOk="0">
                  <a:moveTo>
                    <a:pt x="33589" y="0"/>
                  </a:moveTo>
                  <a:cubicBezTo>
                    <a:pt x="28851" y="0"/>
                    <a:pt x="24115" y="1302"/>
                    <a:pt x="19988" y="3906"/>
                  </a:cubicBezTo>
                  <a:cubicBezTo>
                    <a:pt x="12533" y="8591"/>
                    <a:pt x="10023" y="15292"/>
                    <a:pt x="9240" y="20079"/>
                  </a:cubicBezTo>
                  <a:cubicBezTo>
                    <a:pt x="9124" y="20847"/>
                    <a:pt x="9023" y="21631"/>
                    <a:pt x="8979" y="22414"/>
                  </a:cubicBezTo>
                  <a:lnTo>
                    <a:pt x="8878" y="22327"/>
                  </a:lnTo>
                  <a:cubicBezTo>
                    <a:pt x="8863" y="22298"/>
                    <a:pt x="8849" y="22283"/>
                    <a:pt x="8834" y="22283"/>
                  </a:cubicBezTo>
                  <a:cubicBezTo>
                    <a:pt x="8733" y="22196"/>
                    <a:pt x="8631" y="22124"/>
                    <a:pt x="8515" y="22051"/>
                  </a:cubicBezTo>
                  <a:cubicBezTo>
                    <a:pt x="8500" y="22051"/>
                    <a:pt x="8500" y="22037"/>
                    <a:pt x="8486" y="22037"/>
                  </a:cubicBezTo>
                  <a:cubicBezTo>
                    <a:pt x="8370" y="21964"/>
                    <a:pt x="8268" y="21906"/>
                    <a:pt x="8138" y="21848"/>
                  </a:cubicBezTo>
                  <a:cubicBezTo>
                    <a:pt x="8123" y="21848"/>
                    <a:pt x="8123" y="21834"/>
                    <a:pt x="8109" y="21834"/>
                  </a:cubicBezTo>
                  <a:cubicBezTo>
                    <a:pt x="7978" y="21776"/>
                    <a:pt x="7862" y="21747"/>
                    <a:pt x="7717" y="21703"/>
                  </a:cubicBezTo>
                  <a:cubicBezTo>
                    <a:pt x="7688" y="21703"/>
                    <a:pt x="7674" y="21689"/>
                    <a:pt x="7630" y="21689"/>
                  </a:cubicBezTo>
                  <a:cubicBezTo>
                    <a:pt x="7601" y="21689"/>
                    <a:pt x="7558" y="21674"/>
                    <a:pt x="7543" y="21674"/>
                  </a:cubicBezTo>
                  <a:cubicBezTo>
                    <a:pt x="7442" y="21645"/>
                    <a:pt x="7340" y="21631"/>
                    <a:pt x="7238" y="21631"/>
                  </a:cubicBezTo>
                  <a:lnTo>
                    <a:pt x="7224" y="21631"/>
                  </a:lnTo>
                  <a:cubicBezTo>
                    <a:pt x="7151" y="21623"/>
                    <a:pt x="7083" y="21620"/>
                    <a:pt x="7014" y="21620"/>
                  </a:cubicBezTo>
                  <a:cubicBezTo>
                    <a:pt x="6945" y="21620"/>
                    <a:pt x="6876" y="21623"/>
                    <a:pt x="6803" y="21631"/>
                  </a:cubicBezTo>
                  <a:lnTo>
                    <a:pt x="6760" y="21631"/>
                  </a:lnTo>
                  <a:cubicBezTo>
                    <a:pt x="6615" y="21645"/>
                    <a:pt x="6499" y="21674"/>
                    <a:pt x="6354" y="21703"/>
                  </a:cubicBezTo>
                  <a:cubicBezTo>
                    <a:pt x="6325" y="21703"/>
                    <a:pt x="6310" y="21703"/>
                    <a:pt x="6296" y="21718"/>
                  </a:cubicBezTo>
                  <a:cubicBezTo>
                    <a:pt x="6165" y="21761"/>
                    <a:pt x="6020" y="21790"/>
                    <a:pt x="5890" y="21848"/>
                  </a:cubicBezTo>
                  <a:cubicBezTo>
                    <a:pt x="5773" y="21906"/>
                    <a:pt x="5657" y="21964"/>
                    <a:pt x="5527" y="22037"/>
                  </a:cubicBezTo>
                  <a:cubicBezTo>
                    <a:pt x="5512" y="22051"/>
                    <a:pt x="5498" y="22051"/>
                    <a:pt x="5469" y="22066"/>
                  </a:cubicBezTo>
                  <a:cubicBezTo>
                    <a:pt x="5367" y="22138"/>
                    <a:pt x="5266" y="22211"/>
                    <a:pt x="5164" y="22298"/>
                  </a:cubicBezTo>
                  <a:lnTo>
                    <a:pt x="5106" y="22356"/>
                  </a:lnTo>
                  <a:cubicBezTo>
                    <a:pt x="5019" y="22443"/>
                    <a:pt x="4918" y="22545"/>
                    <a:pt x="4845" y="22646"/>
                  </a:cubicBezTo>
                  <a:lnTo>
                    <a:pt x="4845" y="22661"/>
                  </a:lnTo>
                  <a:cubicBezTo>
                    <a:pt x="4744" y="22777"/>
                    <a:pt x="4671" y="22878"/>
                    <a:pt x="4599" y="22994"/>
                  </a:cubicBezTo>
                  <a:cubicBezTo>
                    <a:pt x="4584" y="23009"/>
                    <a:pt x="4584" y="23023"/>
                    <a:pt x="4570" y="23052"/>
                  </a:cubicBezTo>
                  <a:cubicBezTo>
                    <a:pt x="4497" y="23154"/>
                    <a:pt x="4439" y="23284"/>
                    <a:pt x="4381" y="23415"/>
                  </a:cubicBezTo>
                  <a:cubicBezTo>
                    <a:pt x="4381" y="23429"/>
                    <a:pt x="4366" y="23429"/>
                    <a:pt x="4366" y="23444"/>
                  </a:cubicBezTo>
                  <a:cubicBezTo>
                    <a:pt x="827" y="32669"/>
                    <a:pt x="0" y="38863"/>
                    <a:pt x="1683" y="43475"/>
                  </a:cubicBezTo>
                  <a:cubicBezTo>
                    <a:pt x="3540" y="48320"/>
                    <a:pt x="7877" y="50655"/>
                    <a:pt x="12156" y="52643"/>
                  </a:cubicBezTo>
                  <a:lnTo>
                    <a:pt x="12199" y="52657"/>
                  </a:lnTo>
                  <a:cubicBezTo>
                    <a:pt x="16435" y="54615"/>
                    <a:pt x="19234" y="55950"/>
                    <a:pt x="21192" y="57313"/>
                  </a:cubicBezTo>
                  <a:cubicBezTo>
                    <a:pt x="21250" y="57473"/>
                    <a:pt x="21323" y="57647"/>
                    <a:pt x="21395" y="57792"/>
                  </a:cubicBezTo>
                  <a:cubicBezTo>
                    <a:pt x="21105" y="58401"/>
                    <a:pt x="20946" y="59097"/>
                    <a:pt x="20946" y="59823"/>
                  </a:cubicBezTo>
                  <a:cubicBezTo>
                    <a:pt x="20946" y="60548"/>
                    <a:pt x="21105" y="61230"/>
                    <a:pt x="21395" y="61853"/>
                  </a:cubicBezTo>
                  <a:cubicBezTo>
                    <a:pt x="21105" y="62462"/>
                    <a:pt x="20946" y="63159"/>
                    <a:pt x="20946" y="63884"/>
                  </a:cubicBezTo>
                  <a:cubicBezTo>
                    <a:pt x="20946" y="64609"/>
                    <a:pt x="21105" y="65291"/>
                    <a:pt x="21395" y="65915"/>
                  </a:cubicBezTo>
                  <a:cubicBezTo>
                    <a:pt x="21105" y="66524"/>
                    <a:pt x="20946" y="67220"/>
                    <a:pt x="20946" y="67945"/>
                  </a:cubicBezTo>
                  <a:cubicBezTo>
                    <a:pt x="20946" y="70281"/>
                    <a:pt x="22628" y="72239"/>
                    <a:pt x="24862" y="72660"/>
                  </a:cubicBezTo>
                  <a:lnTo>
                    <a:pt x="32231" y="76881"/>
                  </a:lnTo>
                  <a:cubicBezTo>
                    <a:pt x="32651" y="77113"/>
                    <a:pt x="33145" y="77243"/>
                    <a:pt x="33623" y="77243"/>
                  </a:cubicBezTo>
                  <a:cubicBezTo>
                    <a:pt x="34087" y="77243"/>
                    <a:pt x="34566" y="77113"/>
                    <a:pt x="35001" y="76881"/>
                  </a:cubicBezTo>
                  <a:lnTo>
                    <a:pt x="42370" y="72660"/>
                  </a:lnTo>
                  <a:cubicBezTo>
                    <a:pt x="44589" y="72239"/>
                    <a:pt x="46286" y="70281"/>
                    <a:pt x="46286" y="67945"/>
                  </a:cubicBezTo>
                  <a:cubicBezTo>
                    <a:pt x="46286" y="67220"/>
                    <a:pt x="46127" y="66524"/>
                    <a:pt x="45837" y="65915"/>
                  </a:cubicBezTo>
                  <a:cubicBezTo>
                    <a:pt x="46127" y="65291"/>
                    <a:pt x="46286" y="64609"/>
                    <a:pt x="46286" y="63884"/>
                  </a:cubicBezTo>
                  <a:cubicBezTo>
                    <a:pt x="46286" y="63159"/>
                    <a:pt x="46127" y="62462"/>
                    <a:pt x="45837" y="61853"/>
                  </a:cubicBezTo>
                  <a:cubicBezTo>
                    <a:pt x="46127" y="61230"/>
                    <a:pt x="46286" y="60548"/>
                    <a:pt x="46286" y="59823"/>
                  </a:cubicBezTo>
                  <a:cubicBezTo>
                    <a:pt x="46286" y="59097"/>
                    <a:pt x="46127" y="58401"/>
                    <a:pt x="45837" y="57792"/>
                  </a:cubicBezTo>
                  <a:cubicBezTo>
                    <a:pt x="45909" y="57647"/>
                    <a:pt x="45982" y="57473"/>
                    <a:pt x="46040" y="57313"/>
                  </a:cubicBezTo>
                  <a:cubicBezTo>
                    <a:pt x="47998" y="55950"/>
                    <a:pt x="50812" y="54615"/>
                    <a:pt x="55033" y="52657"/>
                  </a:cubicBezTo>
                  <a:lnTo>
                    <a:pt x="55091" y="52643"/>
                  </a:lnTo>
                  <a:cubicBezTo>
                    <a:pt x="59370" y="50655"/>
                    <a:pt x="63692" y="48306"/>
                    <a:pt x="65491" y="43403"/>
                  </a:cubicBezTo>
                  <a:cubicBezTo>
                    <a:pt x="67173" y="38790"/>
                    <a:pt x="66361" y="32626"/>
                    <a:pt x="62807" y="23371"/>
                  </a:cubicBezTo>
                  <a:cubicBezTo>
                    <a:pt x="62807" y="23357"/>
                    <a:pt x="62793" y="23357"/>
                    <a:pt x="62793" y="23342"/>
                  </a:cubicBezTo>
                  <a:cubicBezTo>
                    <a:pt x="62735" y="23212"/>
                    <a:pt x="62677" y="23081"/>
                    <a:pt x="62604" y="22980"/>
                  </a:cubicBezTo>
                  <a:cubicBezTo>
                    <a:pt x="62604" y="22951"/>
                    <a:pt x="62590" y="22936"/>
                    <a:pt x="62575" y="22936"/>
                  </a:cubicBezTo>
                  <a:cubicBezTo>
                    <a:pt x="62503" y="22806"/>
                    <a:pt x="62430" y="22704"/>
                    <a:pt x="62343" y="22588"/>
                  </a:cubicBezTo>
                  <a:cubicBezTo>
                    <a:pt x="62242" y="22486"/>
                    <a:pt x="62155" y="22399"/>
                    <a:pt x="62053" y="22298"/>
                  </a:cubicBezTo>
                  <a:cubicBezTo>
                    <a:pt x="62024" y="22283"/>
                    <a:pt x="62010" y="22269"/>
                    <a:pt x="61995" y="22269"/>
                  </a:cubicBezTo>
                  <a:cubicBezTo>
                    <a:pt x="61879" y="22182"/>
                    <a:pt x="61792" y="22109"/>
                    <a:pt x="61691" y="22037"/>
                  </a:cubicBezTo>
                  <a:cubicBezTo>
                    <a:pt x="61662" y="22008"/>
                    <a:pt x="61647" y="22008"/>
                    <a:pt x="61633" y="21993"/>
                  </a:cubicBezTo>
                  <a:cubicBezTo>
                    <a:pt x="61516" y="21921"/>
                    <a:pt x="61400" y="21863"/>
                    <a:pt x="61270" y="21819"/>
                  </a:cubicBezTo>
                  <a:cubicBezTo>
                    <a:pt x="61139" y="21761"/>
                    <a:pt x="61009" y="21718"/>
                    <a:pt x="60893" y="21689"/>
                  </a:cubicBezTo>
                  <a:cubicBezTo>
                    <a:pt x="60864" y="21689"/>
                    <a:pt x="60849" y="21674"/>
                    <a:pt x="60835" y="21674"/>
                  </a:cubicBezTo>
                  <a:cubicBezTo>
                    <a:pt x="60704" y="21631"/>
                    <a:pt x="60559" y="21616"/>
                    <a:pt x="60429" y="21616"/>
                  </a:cubicBezTo>
                  <a:lnTo>
                    <a:pt x="59935" y="21616"/>
                  </a:lnTo>
                  <a:cubicBezTo>
                    <a:pt x="59834" y="21631"/>
                    <a:pt x="59747" y="21631"/>
                    <a:pt x="59631" y="21645"/>
                  </a:cubicBezTo>
                  <a:cubicBezTo>
                    <a:pt x="59602" y="21645"/>
                    <a:pt x="59558" y="21674"/>
                    <a:pt x="59544" y="21674"/>
                  </a:cubicBezTo>
                  <a:cubicBezTo>
                    <a:pt x="59500" y="21674"/>
                    <a:pt x="59486" y="21689"/>
                    <a:pt x="59457" y="21689"/>
                  </a:cubicBezTo>
                  <a:cubicBezTo>
                    <a:pt x="59326" y="21718"/>
                    <a:pt x="59196" y="21761"/>
                    <a:pt x="59065" y="21819"/>
                  </a:cubicBezTo>
                  <a:cubicBezTo>
                    <a:pt x="59051" y="21819"/>
                    <a:pt x="59051" y="21834"/>
                    <a:pt x="59036" y="21834"/>
                  </a:cubicBezTo>
                  <a:cubicBezTo>
                    <a:pt x="58906" y="21892"/>
                    <a:pt x="58804" y="21935"/>
                    <a:pt x="58688" y="22008"/>
                  </a:cubicBezTo>
                  <a:cubicBezTo>
                    <a:pt x="58673" y="22008"/>
                    <a:pt x="58659" y="22037"/>
                    <a:pt x="58659" y="22037"/>
                  </a:cubicBezTo>
                  <a:cubicBezTo>
                    <a:pt x="58543" y="22109"/>
                    <a:pt x="58441" y="22196"/>
                    <a:pt x="58354" y="22269"/>
                  </a:cubicBezTo>
                  <a:lnTo>
                    <a:pt x="58296" y="22327"/>
                  </a:lnTo>
                  <a:cubicBezTo>
                    <a:pt x="58253" y="22356"/>
                    <a:pt x="58224" y="22370"/>
                    <a:pt x="58209" y="22414"/>
                  </a:cubicBezTo>
                  <a:cubicBezTo>
                    <a:pt x="58151" y="21631"/>
                    <a:pt x="58050" y="20847"/>
                    <a:pt x="57934" y="20079"/>
                  </a:cubicBezTo>
                  <a:cubicBezTo>
                    <a:pt x="57150" y="15292"/>
                    <a:pt x="54641" y="8591"/>
                    <a:pt x="47200" y="3906"/>
                  </a:cubicBezTo>
                  <a:cubicBezTo>
                    <a:pt x="43066" y="1302"/>
                    <a:pt x="38327" y="0"/>
                    <a:pt x="33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>
              <a:extLst>
                <a:ext uri="{FF2B5EF4-FFF2-40B4-BE49-F238E27FC236}">
                  <a16:creationId xmlns:a16="http://schemas.microsoft.com/office/drawing/2014/main" id="{A9D88101-1BCD-AA35-A4FA-D2F384540CEB}"/>
                </a:ext>
              </a:extLst>
            </p:cNvPr>
            <p:cNvSpPr/>
            <p:nvPr/>
          </p:nvSpPr>
          <p:spPr>
            <a:xfrm>
              <a:off x="1630950" y="1241800"/>
              <a:ext cx="816675" cy="933075"/>
            </a:xfrm>
            <a:custGeom>
              <a:avLst/>
              <a:gdLst/>
              <a:ahLst/>
              <a:cxnLst/>
              <a:rect l="l" t="t" r="r" b="b"/>
              <a:pathLst>
                <a:path w="32667" h="37323" extrusionOk="0">
                  <a:moveTo>
                    <a:pt x="25806" y="1"/>
                  </a:moveTo>
                  <a:lnTo>
                    <a:pt x="25806" y="1"/>
                  </a:lnTo>
                  <a:cubicBezTo>
                    <a:pt x="23528" y="12272"/>
                    <a:pt x="17364" y="8356"/>
                    <a:pt x="8690" y="17233"/>
                  </a:cubicBezTo>
                  <a:cubicBezTo>
                    <a:pt x="1" y="26095"/>
                    <a:pt x="4846" y="37322"/>
                    <a:pt x="4846" y="37322"/>
                  </a:cubicBezTo>
                  <a:cubicBezTo>
                    <a:pt x="7079" y="31477"/>
                    <a:pt x="10836" y="29751"/>
                    <a:pt x="19496" y="25762"/>
                  </a:cubicBezTo>
                  <a:cubicBezTo>
                    <a:pt x="28141" y="21758"/>
                    <a:pt x="32666" y="17900"/>
                    <a:pt x="25806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>
              <a:extLst>
                <a:ext uri="{FF2B5EF4-FFF2-40B4-BE49-F238E27FC236}">
                  <a16:creationId xmlns:a16="http://schemas.microsoft.com/office/drawing/2014/main" id="{6A925FA7-79EF-4915-24FE-EB673C1001D2}"/>
                </a:ext>
              </a:extLst>
            </p:cNvPr>
            <p:cNvSpPr/>
            <p:nvPr/>
          </p:nvSpPr>
          <p:spPr>
            <a:xfrm>
              <a:off x="1655625" y="1238825"/>
              <a:ext cx="636800" cy="1094500"/>
            </a:xfrm>
            <a:custGeom>
              <a:avLst/>
              <a:gdLst/>
              <a:ahLst/>
              <a:cxnLst/>
              <a:rect l="l" t="t" r="r" b="b"/>
              <a:pathLst>
                <a:path w="25472" h="43780" extrusionOk="0">
                  <a:moveTo>
                    <a:pt x="24825" y="1"/>
                  </a:moveTo>
                  <a:cubicBezTo>
                    <a:pt x="24819" y="1"/>
                    <a:pt x="24812" y="2"/>
                    <a:pt x="24804" y="4"/>
                  </a:cubicBezTo>
                  <a:cubicBezTo>
                    <a:pt x="24746" y="33"/>
                    <a:pt x="24717" y="62"/>
                    <a:pt x="24732" y="120"/>
                  </a:cubicBezTo>
                  <a:cubicBezTo>
                    <a:pt x="24732" y="163"/>
                    <a:pt x="25297" y="2934"/>
                    <a:pt x="24717" y="6444"/>
                  </a:cubicBezTo>
                  <a:cubicBezTo>
                    <a:pt x="24180" y="9693"/>
                    <a:pt x="22556" y="14277"/>
                    <a:pt x="17827" y="17598"/>
                  </a:cubicBezTo>
                  <a:cubicBezTo>
                    <a:pt x="10865" y="22486"/>
                    <a:pt x="0" y="32393"/>
                    <a:pt x="5657" y="43722"/>
                  </a:cubicBezTo>
                  <a:cubicBezTo>
                    <a:pt x="5657" y="43765"/>
                    <a:pt x="5686" y="43780"/>
                    <a:pt x="5730" y="43780"/>
                  </a:cubicBezTo>
                  <a:lnTo>
                    <a:pt x="5788" y="43780"/>
                  </a:lnTo>
                  <a:cubicBezTo>
                    <a:pt x="5817" y="43751"/>
                    <a:pt x="5831" y="43693"/>
                    <a:pt x="5817" y="43649"/>
                  </a:cubicBezTo>
                  <a:cubicBezTo>
                    <a:pt x="218" y="32451"/>
                    <a:pt x="11010" y="22603"/>
                    <a:pt x="17929" y="17743"/>
                  </a:cubicBezTo>
                  <a:cubicBezTo>
                    <a:pt x="22715" y="14378"/>
                    <a:pt x="24369" y="9751"/>
                    <a:pt x="24891" y="6473"/>
                  </a:cubicBezTo>
                  <a:cubicBezTo>
                    <a:pt x="25471" y="2905"/>
                    <a:pt x="24906" y="120"/>
                    <a:pt x="24906" y="91"/>
                  </a:cubicBezTo>
                  <a:cubicBezTo>
                    <a:pt x="24893" y="40"/>
                    <a:pt x="24869" y="1"/>
                    <a:pt x="24825" y="1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>
              <a:extLst>
                <a:ext uri="{FF2B5EF4-FFF2-40B4-BE49-F238E27FC236}">
                  <a16:creationId xmlns:a16="http://schemas.microsoft.com/office/drawing/2014/main" id="{48AA7F47-B798-52E1-52F0-73B002743C0D}"/>
                </a:ext>
              </a:extLst>
            </p:cNvPr>
            <p:cNvSpPr/>
            <p:nvPr/>
          </p:nvSpPr>
          <p:spPr>
            <a:xfrm>
              <a:off x="774800" y="1241800"/>
              <a:ext cx="816300" cy="933075"/>
            </a:xfrm>
            <a:custGeom>
              <a:avLst/>
              <a:gdLst/>
              <a:ahLst/>
              <a:cxnLst/>
              <a:rect l="l" t="t" r="r" b="b"/>
              <a:pathLst>
                <a:path w="32652" h="37323" extrusionOk="0">
                  <a:moveTo>
                    <a:pt x="6861" y="1"/>
                  </a:moveTo>
                  <a:cubicBezTo>
                    <a:pt x="1" y="17900"/>
                    <a:pt x="4512" y="21758"/>
                    <a:pt x="13171" y="25762"/>
                  </a:cubicBezTo>
                  <a:cubicBezTo>
                    <a:pt x="21831" y="29751"/>
                    <a:pt x="25587" y="31477"/>
                    <a:pt x="27821" y="37322"/>
                  </a:cubicBezTo>
                  <a:cubicBezTo>
                    <a:pt x="27821" y="37322"/>
                    <a:pt x="32651" y="26095"/>
                    <a:pt x="23977" y="17233"/>
                  </a:cubicBezTo>
                  <a:cubicBezTo>
                    <a:pt x="15303" y="8356"/>
                    <a:pt x="9139" y="12272"/>
                    <a:pt x="6861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>
              <a:extLst>
                <a:ext uri="{FF2B5EF4-FFF2-40B4-BE49-F238E27FC236}">
                  <a16:creationId xmlns:a16="http://schemas.microsoft.com/office/drawing/2014/main" id="{2A4716CF-7A65-B61D-B266-0B6E14797541}"/>
                </a:ext>
              </a:extLst>
            </p:cNvPr>
            <p:cNvSpPr/>
            <p:nvPr/>
          </p:nvSpPr>
          <p:spPr>
            <a:xfrm>
              <a:off x="930000" y="1238550"/>
              <a:ext cx="636800" cy="1094775"/>
            </a:xfrm>
            <a:custGeom>
              <a:avLst/>
              <a:gdLst/>
              <a:ahLst/>
              <a:cxnLst/>
              <a:rect l="l" t="t" r="r" b="b"/>
              <a:pathLst>
                <a:path w="25472" h="43791" extrusionOk="0">
                  <a:moveTo>
                    <a:pt x="668" y="0"/>
                  </a:moveTo>
                  <a:cubicBezTo>
                    <a:pt x="610" y="0"/>
                    <a:pt x="566" y="29"/>
                    <a:pt x="552" y="73"/>
                  </a:cubicBezTo>
                  <a:cubicBezTo>
                    <a:pt x="552" y="102"/>
                    <a:pt x="1" y="2901"/>
                    <a:pt x="566" y="6455"/>
                  </a:cubicBezTo>
                  <a:cubicBezTo>
                    <a:pt x="1103" y="9748"/>
                    <a:pt x="2757" y="14360"/>
                    <a:pt x="7543" y="17740"/>
                  </a:cubicBezTo>
                  <a:cubicBezTo>
                    <a:pt x="14462" y="22614"/>
                    <a:pt x="25254" y="32448"/>
                    <a:pt x="19655" y="43646"/>
                  </a:cubicBezTo>
                  <a:cubicBezTo>
                    <a:pt x="19626" y="43704"/>
                    <a:pt x="19655" y="43762"/>
                    <a:pt x="19684" y="43776"/>
                  </a:cubicBezTo>
                  <a:cubicBezTo>
                    <a:pt x="19684" y="43791"/>
                    <a:pt x="19699" y="43791"/>
                    <a:pt x="19713" y="43791"/>
                  </a:cubicBezTo>
                  <a:cubicBezTo>
                    <a:pt x="19757" y="43791"/>
                    <a:pt x="19800" y="43776"/>
                    <a:pt x="19815" y="43718"/>
                  </a:cubicBezTo>
                  <a:cubicBezTo>
                    <a:pt x="25472" y="32404"/>
                    <a:pt x="14622" y="22483"/>
                    <a:pt x="7645" y="17595"/>
                  </a:cubicBezTo>
                  <a:cubicBezTo>
                    <a:pt x="2916" y="14259"/>
                    <a:pt x="1277" y="9690"/>
                    <a:pt x="755" y="6440"/>
                  </a:cubicBezTo>
                  <a:cubicBezTo>
                    <a:pt x="175" y="2930"/>
                    <a:pt x="740" y="145"/>
                    <a:pt x="740" y="116"/>
                  </a:cubicBezTo>
                  <a:cubicBezTo>
                    <a:pt x="740" y="58"/>
                    <a:pt x="726" y="29"/>
                    <a:pt x="668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>
              <a:extLst>
                <a:ext uri="{FF2B5EF4-FFF2-40B4-BE49-F238E27FC236}">
                  <a16:creationId xmlns:a16="http://schemas.microsoft.com/office/drawing/2014/main" id="{EF182669-9471-6450-94EC-EA820D6358E0}"/>
                </a:ext>
              </a:extLst>
            </p:cNvPr>
            <p:cNvSpPr/>
            <p:nvPr/>
          </p:nvSpPr>
          <p:spPr>
            <a:xfrm>
              <a:off x="986925" y="701850"/>
              <a:ext cx="1248550" cy="1285175"/>
            </a:xfrm>
            <a:custGeom>
              <a:avLst/>
              <a:gdLst/>
              <a:ahLst/>
              <a:cxnLst/>
              <a:rect l="l" t="t" r="r" b="b"/>
              <a:pathLst>
                <a:path w="49942" h="51407" extrusionOk="0">
                  <a:moveTo>
                    <a:pt x="24971" y="1"/>
                  </a:moveTo>
                  <a:cubicBezTo>
                    <a:pt x="20747" y="1"/>
                    <a:pt x="16522" y="1161"/>
                    <a:pt x="12838" y="3482"/>
                  </a:cubicBezTo>
                  <a:cubicBezTo>
                    <a:pt x="1" y="11576"/>
                    <a:pt x="1524" y="28039"/>
                    <a:pt x="7616" y="35509"/>
                  </a:cubicBezTo>
                  <a:cubicBezTo>
                    <a:pt x="15202" y="44807"/>
                    <a:pt x="16667" y="51407"/>
                    <a:pt x="16667" y="51407"/>
                  </a:cubicBezTo>
                  <a:lnTo>
                    <a:pt x="33305" y="51407"/>
                  </a:lnTo>
                  <a:cubicBezTo>
                    <a:pt x="33305" y="51407"/>
                    <a:pt x="34770" y="44807"/>
                    <a:pt x="42356" y="35509"/>
                  </a:cubicBezTo>
                  <a:cubicBezTo>
                    <a:pt x="48433" y="28053"/>
                    <a:pt x="49942" y="11576"/>
                    <a:pt x="37105" y="3482"/>
                  </a:cubicBezTo>
                  <a:cubicBezTo>
                    <a:pt x="33421" y="1161"/>
                    <a:pt x="29196" y="1"/>
                    <a:pt x="24971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>
              <a:extLst>
                <a:ext uri="{FF2B5EF4-FFF2-40B4-BE49-F238E27FC236}">
                  <a16:creationId xmlns:a16="http://schemas.microsoft.com/office/drawing/2014/main" id="{A3B5A405-669F-3026-6961-0DBE957ABC6B}"/>
                </a:ext>
              </a:extLst>
            </p:cNvPr>
            <p:cNvSpPr/>
            <p:nvPr/>
          </p:nvSpPr>
          <p:spPr>
            <a:xfrm>
              <a:off x="1390900" y="1387150"/>
              <a:ext cx="398550" cy="602050"/>
            </a:xfrm>
            <a:custGeom>
              <a:avLst/>
              <a:gdLst/>
              <a:ahLst/>
              <a:cxnLst/>
              <a:rect l="l" t="t" r="r" b="b"/>
              <a:pathLst>
                <a:path w="15942" h="24082" extrusionOk="0">
                  <a:moveTo>
                    <a:pt x="1915" y="192"/>
                  </a:moveTo>
                  <a:cubicBezTo>
                    <a:pt x="2394" y="192"/>
                    <a:pt x="2960" y="424"/>
                    <a:pt x="3554" y="844"/>
                  </a:cubicBezTo>
                  <a:cubicBezTo>
                    <a:pt x="4889" y="1874"/>
                    <a:pt x="5701" y="4413"/>
                    <a:pt x="6180" y="7444"/>
                  </a:cubicBezTo>
                  <a:cubicBezTo>
                    <a:pt x="2902" y="6893"/>
                    <a:pt x="1161" y="5123"/>
                    <a:pt x="595" y="3412"/>
                  </a:cubicBezTo>
                  <a:cubicBezTo>
                    <a:pt x="189" y="2164"/>
                    <a:pt x="407" y="932"/>
                    <a:pt x="1132" y="424"/>
                  </a:cubicBezTo>
                  <a:cubicBezTo>
                    <a:pt x="1379" y="264"/>
                    <a:pt x="1625" y="192"/>
                    <a:pt x="1915" y="192"/>
                  </a:cubicBezTo>
                  <a:close/>
                  <a:moveTo>
                    <a:pt x="14100" y="2251"/>
                  </a:moveTo>
                  <a:cubicBezTo>
                    <a:pt x="14317" y="2251"/>
                    <a:pt x="14520" y="2295"/>
                    <a:pt x="14709" y="2382"/>
                  </a:cubicBezTo>
                  <a:cubicBezTo>
                    <a:pt x="15376" y="2701"/>
                    <a:pt x="15724" y="3542"/>
                    <a:pt x="15536" y="4398"/>
                  </a:cubicBezTo>
                  <a:cubicBezTo>
                    <a:pt x="15245" y="5675"/>
                    <a:pt x="13795" y="7053"/>
                    <a:pt x="10589" y="7488"/>
                  </a:cubicBezTo>
                  <a:cubicBezTo>
                    <a:pt x="10937" y="5791"/>
                    <a:pt x="11416" y="4355"/>
                    <a:pt x="12141" y="3455"/>
                  </a:cubicBezTo>
                  <a:cubicBezTo>
                    <a:pt x="12780" y="2672"/>
                    <a:pt x="13476" y="2251"/>
                    <a:pt x="14100" y="2251"/>
                  </a:cubicBezTo>
                  <a:close/>
                  <a:moveTo>
                    <a:pt x="1924" y="0"/>
                  </a:moveTo>
                  <a:cubicBezTo>
                    <a:pt x="1521" y="0"/>
                    <a:pt x="1223" y="141"/>
                    <a:pt x="1030" y="279"/>
                  </a:cubicBezTo>
                  <a:cubicBezTo>
                    <a:pt x="247" y="844"/>
                    <a:pt x="1" y="2164"/>
                    <a:pt x="436" y="3484"/>
                  </a:cubicBezTo>
                  <a:cubicBezTo>
                    <a:pt x="1016" y="5269"/>
                    <a:pt x="2829" y="7096"/>
                    <a:pt x="6209" y="7662"/>
                  </a:cubicBezTo>
                  <a:cubicBezTo>
                    <a:pt x="7268" y="14552"/>
                    <a:pt x="6658" y="23864"/>
                    <a:pt x="6629" y="23995"/>
                  </a:cubicBezTo>
                  <a:cubicBezTo>
                    <a:pt x="6629" y="24038"/>
                    <a:pt x="6673" y="24082"/>
                    <a:pt x="6716" y="24082"/>
                  </a:cubicBezTo>
                  <a:cubicBezTo>
                    <a:pt x="6760" y="24082"/>
                    <a:pt x="6818" y="24053"/>
                    <a:pt x="6818" y="23995"/>
                  </a:cubicBezTo>
                  <a:cubicBezTo>
                    <a:pt x="6847" y="23458"/>
                    <a:pt x="7442" y="14465"/>
                    <a:pt x="6412" y="7676"/>
                  </a:cubicBezTo>
                  <a:lnTo>
                    <a:pt x="6412" y="7676"/>
                  </a:lnTo>
                  <a:cubicBezTo>
                    <a:pt x="7010" y="7754"/>
                    <a:pt x="7679" y="7809"/>
                    <a:pt x="8386" y="7809"/>
                  </a:cubicBezTo>
                  <a:cubicBezTo>
                    <a:pt x="8467" y="7809"/>
                    <a:pt x="8549" y="7808"/>
                    <a:pt x="8631" y="7807"/>
                  </a:cubicBezTo>
                  <a:cubicBezTo>
                    <a:pt x="9240" y="7792"/>
                    <a:pt x="9821" y="7749"/>
                    <a:pt x="10343" y="7691"/>
                  </a:cubicBezTo>
                  <a:lnTo>
                    <a:pt x="10343" y="7691"/>
                  </a:lnTo>
                  <a:cubicBezTo>
                    <a:pt x="9153" y="13972"/>
                    <a:pt x="10024" y="23487"/>
                    <a:pt x="10082" y="23995"/>
                  </a:cubicBezTo>
                  <a:cubicBezTo>
                    <a:pt x="10082" y="24053"/>
                    <a:pt x="10111" y="24082"/>
                    <a:pt x="10169" y="24082"/>
                  </a:cubicBezTo>
                  <a:cubicBezTo>
                    <a:pt x="10241" y="24082"/>
                    <a:pt x="10285" y="24038"/>
                    <a:pt x="10285" y="23980"/>
                  </a:cubicBezTo>
                  <a:cubicBezTo>
                    <a:pt x="10285" y="23850"/>
                    <a:pt x="9356" y="14030"/>
                    <a:pt x="10575" y="7676"/>
                  </a:cubicBezTo>
                  <a:cubicBezTo>
                    <a:pt x="14781" y="7140"/>
                    <a:pt x="15579" y="5109"/>
                    <a:pt x="15724" y="4427"/>
                  </a:cubicBezTo>
                  <a:cubicBezTo>
                    <a:pt x="15942" y="3484"/>
                    <a:pt x="15536" y="2585"/>
                    <a:pt x="14796" y="2222"/>
                  </a:cubicBezTo>
                  <a:cubicBezTo>
                    <a:pt x="14577" y="2115"/>
                    <a:pt x="14346" y="2062"/>
                    <a:pt x="14109" y="2062"/>
                  </a:cubicBezTo>
                  <a:cubicBezTo>
                    <a:pt x="13422" y="2062"/>
                    <a:pt x="12683" y="2505"/>
                    <a:pt x="12025" y="3325"/>
                  </a:cubicBezTo>
                  <a:cubicBezTo>
                    <a:pt x="11271" y="4268"/>
                    <a:pt x="10749" y="5733"/>
                    <a:pt x="10401" y="7502"/>
                  </a:cubicBezTo>
                  <a:cubicBezTo>
                    <a:pt x="9864" y="7575"/>
                    <a:pt x="9269" y="7604"/>
                    <a:pt x="8631" y="7618"/>
                  </a:cubicBezTo>
                  <a:cubicBezTo>
                    <a:pt x="7819" y="7618"/>
                    <a:pt x="7065" y="7589"/>
                    <a:pt x="6397" y="7473"/>
                  </a:cubicBezTo>
                  <a:cubicBezTo>
                    <a:pt x="5904" y="4398"/>
                    <a:pt x="5063" y="1802"/>
                    <a:pt x="3656" y="714"/>
                  </a:cubicBezTo>
                  <a:cubicBezTo>
                    <a:pt x="2947" y="173"/>
                    <a:pt x="2371" y="0"/>
                    <a:pt x="1924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>
              <a:extLst>
                <a:ext uri="{FF2B5EF4-FFF2-40B4-BE49-F238E27FC236}">
                  <a16:creationId xmlns:a16="http://schemas.microsoft.com/office/drawing/2014/main" id="{463B5F15-0278-AB77-5664-512B8EAE2900}"/>
                </a:ext>
              </a:extLst>
            </p:cNvPr>
            <p:cNvSpPr/>
            <p:nvPr/>
          </p:nvSpPr>
          <p:spPr>
            <a:xfrm>
              <a:off x="1363700" y="1975750"/>
              <a:ext cx="495025" cy="101575"/>
            </a:xfrm>
            <a:custGeom>
              <a:avLst/>
              <a:gdLst/>
              <a:ahLst/>
              <a:cxnLst/>
              <a:rect l="l" t="t" r="r" b="b"/>
              <a:pathLst>
                <a:path w="19801" h="4063" extrusionOk="0">
                  <a:moveTo>
                    <a:pt x="2031" y="1"/>
                  </a:moveTo>
                  <a:cubicBezTo>
                    <a:pt x="929" y="1"/>
                    <a:pt x="1" y="900"/>
                    <a:pt x="1" y="2032"/>
                  </a:cubicBezTo>
                  <a:cubicBezTo>
                    <a:pt x="1" y="3134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49"/>
                    <a:pt x="19800" y="2032"/>
                  </a:cubicBezTo>
                  <a:cubicBezTo>
                    <a:pt x="19800" y="929"/>
                    <a:pt x="18886" y="1"/>
                    <a:pt x="17769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>
              <a:extLst>
                <a:ext uri="{FF2B5EF4-FFF2-40B4-BE49-F238E27FC236}">
                  <a16:creationId xmlns:a16="http://schemas.microsoft.com/office/drawing/2014/main" id="{86577DCE-9F63-7A04-8DF7-D5AFB5B8F4F2}"/>
                </a:ext>
              </a:extLst>
            </p:cNvPr>
            <p:cNvSpPr/>
            <p:nvPr/>
          </p:nvSpPr>
          <p:spPr>
            <a:xfrm>
              <a:off x="1363700" y="2076925"/>
              <a:ext cx="495025" cy="101575"/>
            </a:xfrm>
            <a:custGeom>
              <a:avLst/>
              <a:gdLst/>
              <a:ahLst/>
              <a:cxnLst/>
              <a:rect l="l" t="t" r="r" b="b"/>
              <a:pathLst>
                <a:path w="19801" h="4063" extrusionOk="0">
                  <a:moveTo>
                    <a:pt x="2031" y="1"/>
                  </a:moveTo>
                  <a:cubicBezTo>
                    <a:pt x="929" y="1"/>
                    <a:pt x="1" y="900"/>
                    <a:pt x="1" y="2032"/>
                  </a:cubicBezTo>
                  <a:cubicBezTo>
                    <a:pt x="1" y="3148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48"/>
                    <a:pt x="19800" y="2032"/>
                  </a:cubicBezTo>
                  <a:cubicBezTo>
                    <a:pt x="19800" y="915"/>
                    <a:pt x="18886" y="1"/>
                    <a:pt x="17769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>
              <a:extLst>
                <a:ext uri="{FF2B5EF4-FFF2-40B4-BE49-F238E27FC236}">
                  <a16:creationId xmlns:a16="http://schemas.microsoft.com/office/drawing/2014/main" id="{3973B307-72A6-E3A4-3C0D-E9EF8C512148}"/>
                </a:ext>
              </a:extLst>
            </p:cNvPr>
            <p:cNvSpPr/>
            <p:nvPr/>
          </p:nvSpPr>
          <p:spPr>
            <a:xfrm>
              <a:off x="1363700" y="2177750"/>
              <a:ext cx="495025" cy="101550"/>
            </a:xfrm>
            <a:custGeom>
              <a:avLst/>
              <a:gdLst/>
              <a:ahLst/>
              <a:cxnLst/>
              <a:rect l="l" t="t" r="r" b="b"/>
              <a:pathLst>
                <a:path w="19801" h="4062" extrusionOk="0">
                  <a:moveTo>
                    <a:pt x="2031" y="0"/>
                  </a:moveTo>
                  <a:cubicBezTo>
                    <a:pt x="929" y="0"/>
                    <a:pt x="1" y="914"/>
                    <a:pt x="1" y="2031"/>
                  </a:cubicBezTo>
                  <a:cubicBezTo>
                    <a:pt x="1" y="3162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62"/>
                    <a:pt x="19800" y="2031"/>
                  </a:cubicBezTo>
                  <a:cubicBezTo>
                    <a:pt x="19800" y="929"/>
                    <a:pt x="18886" y="0"/>
                    <a:pt x="17769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>
              <a:extLst>
                <a:ext uri="{FF2B5EF4-FFF2-40B4-BE49-F238E27FC236}">
                  <a16:creationId xmlns:a16="http://schemas.microsoft.com/office/drawing/2014/main" id="{B97B2884-BC59-8B9E-24AD-EC9985F1C893}"/>
                </a:ext>
              </a:extLst>
            </p:cNvPr>
            <p:cNvSpPr/>
            <p:nvPr/>
          </p:nvSpPr>
          <p:spPr>
            <a:xfrm>
              <a:off x="1363700" y="2278925"/>
              <a:ext cx="495025" cy="101550"/>
            </a:xfrm>
            <a:custGeom>
              <a:avLst/>
              <a:gdLst/>
              <a:ahLst/>
              <a:cxnLst/>
              <a:rect l="l" t="t" r="r" b="b"/>
              <a:pathLst>
                <a:path w="19801" h="4062" extrusionOk="0">
                  <a:moveTo>
                    <a:pt x="2031" y="0"/>
                  </a:moveTo>
                  <a:cubicBezTo>
                    <a:pt x="929" y="0"/>
                    <a:pt x="1" y="914"/>
                    <a:pt x="1" y="2031"/>
                  </a:cubicBezTo>
                  <a:cubicBezTo>
                    <a:pt x="1" y="3162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62"/>
                    <a:pt x="19800" y="2031"/>
                  </a:cubicBezTo>
                  <a:cubicBezTo>
                    <a:pt x="19800" y="928"/>
                    <a:pt x="18886" y="0"/>
                    <a:pt x="17769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>
              <a:extLst>
                <a:ext uri="{FF2B5EF4-FFF2-40B4-BE49-F238E27FC236}">
                  <a16:creationId xmlns:a16="http://schemas.microsoft.com/office/drawing/2014/main" id="{A32AC1EF-6244-9687-5294-C695147DF524}"/>
                </a:ext>
              </a:extLst>
            </p:cNvPr>
            <p:cNvSpPr/>
            <p:nvPr/>
          </p:nvSpPr>
          <p:spPr>
            <a:xfrm>
              <a:off x="1414475" y="2380450"/>
              <a:ext cx="393475" cy="112450"/>
            </a:xfrm>
            <a:custGeom>
              <a:avLst/>
              <a:gdLst/>
              <a:ahLst/>
              <a:cxnLst/>
              <a:rect l="l" t="t" r="r" b="b"/>
              <a:pathLst>
                <a:path w="15739" h="4498" extrusionOk="0">
                  <a:moveTo>
                    <a:pt x="0" y="1"/>
                  </a:moveTo>
                  <a:lnTo>
                    <a:pt x="7862" y="4497"/>
                  </a:lnTo>
                  <a:lnTo>
                    <a:pt x="15738" y="1"/>
                  </a:ln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>
              <a:extLst>
                <a:ext uri="{FF2B5EF4-FFF2-40B4-BE49-F238E27FC236}">
                  <a16:creationId xmlns:a16="http://schemas.microsoft.com/office/drawing/2014/main" id="{28490EF6-F577-D3B5-3940-5A41FC20052C}"/>
                </a:ext>
              </a:extLst>
            </p:cNvPr>
            <p:cNvSpPr/>
            <p:nvPr/>
          </p:nvSpPr>
          <p:spPr>
            <a:xfrm>
              <a:off x="1249850" y="926325"/>
              <a:ext cx="138900" cy="163200"/>
            </a:xfrm>
            <a:custGeom>
              <a:avLst/>
              <a:gdLst/>
              <a:ahLst/>
              <a:cxnLst/>
              <a:rect l="l" t="t" r="r" b="b"/>
              <a:pathLst>
                <a:path w="5556" h="6528" extrusionOk="0">
                  <a:moveTo>
                    <a:pt x="3307" y="0"/>
                  </a:moveTo>
                  <a:cubicBezTo>
                    <a:pt x="2843" y="0"/>
                    <a:pt x="2408" y="87"/>
                    <a:pt x="2016" y="261"/>
                  </a:cubicBezTo>
                  <a:cubicBezTo>
                    <a:pt x="1610" y="435"/>
                    <a:pt x="1277" y="653"/>
                    <a:pt x="957" y="958"/>
                  </a:cubicBezTo>
                  <a:cubicBezTo>
                    <a:pt x="667" y="1248"/>
                    <a:pt x="435" y="1596"/>
                    <a:pt x="261" y="2002"/>
                  </a:cubicBezTo>
                  <a:cubicBezTo>
                    <a:pt x="87" y="2394"/>
                    <a:pt x="0" y="2814"/>
                    <a:pt x="0" y="3264"/>
                  </a:cubicBezTo>
                  <a:cubicBezTo>
                    <a:pt x="0" y="3714"/>
                    <a:pt x="73" y="4134"/>
                    <a:pt x="261" y="4540"/>
                  </a:cubicBezTo>
                  <a:cubicBezTo>
                    <a:pt x="421" y="4917"/>
                    <a:pt x="653" y="5266"/>
                    <a:pt x="957" y="5570"/>
                  </a:cubicBezTo>
                  <a:cubicBezTo>
                    <a:pt x="1277" y="5875"/>
                    <a:pt x="1610" y="6107"/>
                    <a:pt x="2016" y="6281"/>
                  </a:cubicBezTo>
                  <a:cubicBezTo>
                    <a:pt x="2408" y="6441"/>
                    <a:pt x="2843" y="6528"/>
                    <a:pt x="3307" y="6528"/>
                  </a:cubicBezTo>
                  <a:cubicBezTo>
                    <a:pt x="3670" y="6528"/>
                    <a:pt x="4004" y="6470"/>
                    <a:pt x="4352" y="6382"/>
                  </a:cubicBezTo>
                  <a:cubicBezTo>
                    <a:pt x="4685" y="6295"/>
                    <a:pt x="4990" y="6150"/>
                    <a:pt x="5266" y="5976"/>
                  </a:cubicBezTo>
                  <a:cubicBezTo>
                    <a:pt x="5338" y="5933"/>
                    <a:pt x="5396" y="5860"/>
                    <a:pt x="5454" y="5788"/>
                  </a:cubicBezTo>
                  <a:cubicBezTo>
                    <a:pt x="5512" y="5686"/>
                    <a:pt x="5556" y="5599"/>
                    <a:pt x="5556" y="5483"/>
                  </a:cubicBezTo>
                  <a:lnTo>
                    <a:pt x="5556" y="3554"/>
                  </a:lnTo>
                  <a:cubicBezTo>
                    <a:pt x="5556" y="3394"/>
                    <a:pt x="5498" y="3264"/>
                    <a:pt x="5382" y="3162"/>
                  </a:cubicBezTo>
                  <a:cubicBezTo>
                    <a:pt x="5280" y="3046"/>
                    <a:pt x="5149" y="2988"/>
                    <a:pt x="4990" y="2988"/>
                  </a:cubicBezTo>
                  <a:lnTo>
                    <a:pt x="3496" y="2988"/>
                  </a:lnTo>
                  <a:cubicBezTo>
                    <a:pt x="3336" y="2988"/>
                    <a:pt x="3206" y="3046"/>
                    <a:pt x="3104" y="3162"/>
                  </a:cubicBezTo>
                  <a:cubicBezTo>
                    <a:pt x="2988" y="3264"/>
                    <a:pt x="2945" y="3394"/>
                    <a:pt x="2945" y="3554"/>
                  </a:cubicBezTo>
                  <a:cubicBezTo>
                    <a:pt x="2945" y="3714"/>
                    <a:pt x="2988" y="3844"/>
                    <a:pt x="3104" y="3946"/>
                  </a:cubicBezTo>
                  <a:cubicBezTo>
                    <a:pt x="3206" y="4062"/>
                    <a:pt x="3336" y="4120"/>
                    <a:pt x="3496" y="4120"/>
                  </a:cubicBezTo>
                  <a:lnTo>
                    <a:pt x="4352" y="4120"/>
                  </a:lnTo>
                  <a:lnTo>
                    <a:pt x="4352" y="5284"/>
                  </a:lnTo>
                  <a:lnTo>
                    <a:pt x="4352" y="5284"/>
                  </a:lnTo>
                  <a:cubicBezTo>
                    <a:pt x="4225" y="5330"/>
                    <a:pt x="4078" y="5373"/>
                    <a:pt x="3902" y="5396"/>
                  </a:cubicBezTo>
                  <a:cubicBezTo>
                    <a:pt x="3684" y="5440"/>
                    <a:pt x="3481" y="5454"/>
                    <a:pt x="3293" y="5454"/>
                  </a:cubicBezTo>
                  <a:cubicBezTo>
                    <a:pt x="2916" y="5454"/>
                    <a:pt x="2553" y="5367"/>
                    <a:pt x="2234" y="5164"/>
                  </a:cubicBezTo>
                  <a:cubicBezTo>
                    <a:pt x="1900" y="4975"/>
                    <a:pt x="1654" y="4700"/>
                    <a:pt x="1451" y="4366"/>
                  </a:cubicBezTo>
                  <a:cubicBezTo>
                    <a:pt x="1248" y="4047"/>
                    <a:pt x="1161" y="3685"/>
                    <a:pt x="1161" y="3278"/>
                  </a:cubicBezTo>
                  <a:cubicBezTo>
                    <a:pt x="1161" y="2887"/>
                    <a:pt x="1248" y="2524"/>
                    <a:pt x="1451" y="2191"/>
                  </a:cubicBezTo>
                  <a:cubicBezTo>
                    <a:pt x="1654" y="1857"/>
                    <a:pt x="1900" y="1596"/>
                    <a:pt x="2234" y="1393"/>
                  </a:cubicBezTo>
                  <a:cubicBezTo>
                    <a:pt x="2539" y="1204"/>
                    <a:pt x="2901" y="1103"/>
                    <a:pt x="3293" y="1103"/>
                  </a:cubicBezTo>
                  <a:cubicBezTo>
                    <a:pt x="3496" y="1103"/>
                    <a:pt x="3684" y="1132"/>
                    <a:pt x="3844" y="1161"/>
                  </a:cubicBezTo>
                  <a:cubicBezTo>
                    <a:pt x="4018" y="1204"/>
                    <a:pt x="4192" y="1248"/>
                    <a:pt x="4337" y="1320"/>
                  </a:cubicBezTo>
                  <a:cubicBezTo>
                    <a:pt x="4366" y="1349"/>
                    <a:pt x="4424" y="1364"/>
                    <a:pt x="4482" y="1378"/>
                  </a:cubicBezTo>
                  <a:cubicBezTo>
                    <a:pt x="4540" y="1393"/>
                    <a:pt x="4569" y="1393"/>
                    <a:pt x="4627" y="1393"/>
                  </a:cubicBezTo>
                  <a:cubicBezTo>
                    <a:pt x="4787" y="1393"/>
                    <a:pt x="4917" y="1320"/>
                    <a:pt x="5004" y="1219"/>
                  </a:cubicBezTo>
                  <a:cubicBezTo>
                    <a:pt x="5091" y="1088"/>
                    <a:pt x="5149" y="958"/>
                    <a:pt x="5149" y="813"/>
                  </a:cubicBezTo>
                  <a:cubicBezTo>
                    <a:pt x="5149" y="726"/>
                    <a:pt x="5135" y="653"/>
                    <a:pt x="5077" y="566"/>
                  </a:cubicBezTo>
                  <a:cubicBezTo>
                    <a:pt x="5048" y="464"/>
                    <a:pt x="4975" y="421"/>
                    <a:pt x="4874" y="363"/>
                  </a:cubicBezTo>
                  <a:cubicBezTo>
                    <a:pt x="4642" y="232"/>
                    <a:pt x="4410" y="145"/>
                    <a:pt x="4134" y="87"/>
                  </a:cubicBezTo>
                  <a:cubicBezTo>
                    <a:pt x="3859" y="44"/>
                    <a:pt x="3597" y="0"/>
                    <a:pt x="330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>
              <a:extLst>
                <a:ext uri="{FF2B5EF4-FFF2-40B4-BE49-F238E27FC236}">
                  <a16:creationId xmlns:a16="http://schemas.microsoft.com/office/drawing/2014/main" id="{9E199261-B84D-E3AE-81CD-446AC6B0FE65}"/>
                </a:ext>
              </a:extLst>
            </p:cNvPr>
            <p:cNvSpPr/>
            <p:nvPr/>
          </p:nvSpPr>
          <p:spPr>
            <a:xfrm>
              <a:off x="1415550" y="927775"/>
              <a:ext cx="132400" cy="159575"/>
            </a:xfrm>
            <a:custGeom>
              <a:avLst/>
              <a:gdLst/>
              <a:ahLst/>
              <a:cxnLst/>
              <a:rect l="l" t="t" r="r" b="b"/>
              <a:pathLst>
                <a:path w="5296" h="6383" extrusionOk="0">
                  <a:moveTo>
                    <a:pt x="3149" y="1059"/>
                  </a:moveTo>
                  <a:cubicBezTo>
                    <a:pt x="3308" y="1059"/>
                    <a:pt x="3453" y="1161"/>
                    <a:pt x="3598" y="1335"/>
                  </a:cubicBezTo>
                  <a:cubicBezTo>
                    <a:pt x="3743" y="1523"/>
                    <a:pt x="3816" y="1741"/>
                    <a:pt x="3816" y="2002"/>
                  </a:cubicBezTo>
                  <a:cubicBezTo>
                    <a:pt x="3816" y="2205"/>
                    <a:pt x="3772" y="2394"/>
                    <a:pt x="3714" y="2568"/>
                  </a:cubicBezTo>
                  <a:cubicBezTo>
                    <a:pt x="3642" y="2756"/>
                    <a:pt x="3569" y="2887"/>
                    <a:pt x="3453" y="2988"/>
                  </a:cubicBezTo>
                  <a:cubicBezTo>
                    <a:pt x="3352" y="3075"/>
                    <a:pt x="3236" y="3133"/>
                    <a:pt x="3134" y="3133"/>
                  </a:cubicBezTo>
                  <a:lnTo>
                    <a:pt x="1147" y="3133"/>
                  </a:lnTo>
                  <a:lnTo>
                    <a:pt x="1147" y="1059"/>
                  </a:lnTo>
                  <a:close/>
                  <a:moveTo>
                    <a:pt x="567" y="0"/>
                  </a:moveTo>
                  <a:cubicBezTo>
                    <a:pt x="407" y="0"/>
                    <a:pt x="277" y="58"/>
                    <a:pt x="175" y="160"/>
                  </a:cubicBezTo>
                  <a:cubicBezTo>
                    <a:pt x="59" y="276"/>
                    <a:pt x="1" y="392"/>
                    <a:pt x="1" y="566"/>
                  </a:cubicBezTo>
                  <a:lnTo>
                    <a:pt x="1" y="5817"/>
                  </a:lnTo>
                  <a:cubicBezTo>
                    <a:pt x="1" y="5976"/>
                    <a:pt x="88" y="6107"/>
                    <a:pt x="204" y="6223"/>
                  </a:cubicBezTo>
                  <a:cubicBezTo>
                    <a:pt x="335" y="6324"/>
                    <a:pt x="494" y="6383"/>
                    <a:pt x="654" y="6383"/>
                  </a:cubicBezTo>
                  <a:cubicBezTo>
                    <a:pt x="813" y="6383"/>
                    <a:pt x="929" y="6324"/>
                    <a:pt x="1045" y="6179"/>
                  </a:cubicBezTo>
                  <a:cubicBezTo>
                    <a:pt x="1132" y="6063"/>
                    <a:pt x="1161" y="5947"/>
                    <a:pt x="1161" y="5788"/>
                  </a:cubicBezTo>
                  <a:lnTo>
                    <a:pt x="1161" y="4018"/>
                  </a:lnTo>
                  <a:lnTo>
                    <a:pt x="2858" y="4018"/>
                  </a:lnTo>
                  <a:cubicBezTo>
                    <a:pt x="3004" y="4018"/>
                    <a:pt x="3105" y="4047"/>
                    <a:pt x="3221" y="4076"/>
                  </a:cubicBezTo>
                  <a:cubicBezTo>
                    <a:pt x="3323" y="4120"/>
                    <a:pt x="3395" y="4149"/>
                    <a:pt x="3468" y="4221"/>
                  </a:cubicBezTo>
                  <a:cubicBezTo>
                    <a:pt x="3540" y="4294"/>
                    <a:pt x="3598" y="4366"/>
                    <a:pt x="3627" y="4453"/>
                  </a:cubicBezTo>
                  <a:cubicBezTo>
                    <a:pt x="3671" y="4555"/>
                    <a:pt x="3685" y="4642"/>
                    <a:pt x="3685" y="4743"/>
                  </a:cubicBezTo>
                  <a:cubicBezTo>
                    <a:pt x="3685" y="5077"/>
                    <a:pt x="3700" y="5324"/>
                    <a:pt x="3772" y="5527"/>
                  </a:cubicBezTo>
                  <a:cubicBezTo>
                    <a:pt x="3845" y="5730"/>
                    <a:pt x="3917" y="5875"/>
                    <a:pt x="4033" y="6005"/>
                  </a:cubicBezTo>
                  <a:cubicBezTo>
                    <a:pt x="4135" y="6121"/>
                    <a:pt x="4236" y="6223"/>
                    <a:pt x="4338" y="6266"/>
                  </a:cubicBezTo>
                  <a:cubicBezTo>
                    <a:pt x="4411" y="6310"/>
                    <a:pt x="4483" y="6339"/>
                    <a:pt x="4599" y="6368"/>
                  </a:cubicBezTo>
                  <a:cubicBezTo>
                    <a:pt x="4650" y="6375"/>
                    <a:pt x="4697" y="6379"/>
                    <a:pt x="4746" y="6379"/>
                  </a:cubicBezTo>
                  <a:cubicBezTo>
                    <a:pt x="4795" y="6379"/>
                    <a:pt x="4846" y="6375"/>
                    <a:pt x="4904" y="6368"/>
                  </a:cubicBezTo>
                  <a:cubicBezTo>
                    <a:pt x="5005" y="6339"/>
                    <a:pt x="5078" y="6295"/>
                    <a:pt x="5150" y="6223"/>
                  </a:cubicBezTo>
                  <a:cubicBezTo>
                    <a:pt x="5266" y="6092"/>
                    <a:pt x="5295" y="5962"/>
                    <a:pt x="5266" y="5817"/>
                  </a:cubicBezTo>
                  <a:cubicBezTo>
                    <a:pt x="5223" y="5672"/>
                    <a:pt x="5136" y="5541"/>
                    <a:pt x="5005" y="5469"/>
                  </a:cubicBezTo>
                  <a:cubicBezTo>
                    <a:pt x="4918" y="5440"/>
                    <a:pt x="4889" y="5367"/>
                    <a:pt x="4846" y="5295"/>
                  </a:cubicBezTo>
                  <a:cubicBezTo>
                    <a:pt x="4831" y="5222"/>
                    <a:pt x="4817" y="5106"/>
                    <a:pt x="4788" y="5005"/>
                  </a:cubicBezTo>
                  <a:cubicBezTo>
                    <a:pt x="4773" y="4888"/>
                    <a:pt x="4759" y="4743"/>
                    <a:pt x="4744" y="4598"/>
                  </a:cubicBezTo>
                  <a:cubicBezTo>
                    <a:pt x="4744" y="4439"/>
                    <a:pt x="4701" y="4294"/>
                    <a:pt x="4628" y="4149"/>
                  </a:cubicBezTo>
                  <a:cubicBezTo>
                    <a:pt x="4556" y="4004"/>
                    <a:pt x="4469" y="3873"/>
                    <a:pt x="4353" y="3757"/>
                  </a:cubicBezTo>
                  <a:cubicBezTo>
                    <a:pt x="4287" y="3673"/>
                    <a:pt x="4203" y="3594"/>
                    <a:pt x="4109" y="3526"/>
                  </a:cubicBezTo>
                  <a:lnTo>
                    <a:pt x="4109" y="3526"/>
                  </a:lnTo>
                  <a:cubicBezTo>
                    <a:pt x="4239" y="3442"/>
                    <a:pt x="4361" y="3348"/>
                    <a:pt x="4469" y="3220"/>
                  </a:cubicBezTo>
                  <a:cubicBezTo>
                    <a:pt x="4628" y="3046"/>
                    <a:pt x="4759" y="2843"/>
                    <a:pt x="4846" y="2626"/>
                  </a:cubicBezTo>
                  <a:cubicBezTo>
                    <a:pt x="4933" y="2408"/>
                    <a:pt x="4991" y="2191"/>
                    <a:pt x="4991" y="1958"/>
                  </a:cubicBezTo>
                  <a:cubicBezTo>
                    <a:pt x="4991" y="1581"/>
                    <a:pt x="4904" y="1233"/>
                    <a:pt x="4744" y="943"/>
                  </a:cubicBezTo>
                  <a:cubicBezTo>
                    <a:pt x="4556" y="653"/>
                    <a:pt x="4338" y="421"/>
                    <a:pt x="4062" y="247"/>
                  </a:cubicBezTo>
                  <a:cubicBezTo>
                    <a:pt x="3801" y="87"/>
                    <a:pt x="3482" y="0"/>
                    <a:pt x="3178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>
              <a:extLst>
                <a:ext uri="{FF2B5EF4-FFF2-40B4-BE49-F238E27FC236}">
                  <a16:creationId xmlns:a16="http://schemas.microsoft.com/office/drawing/2014/main" id="{12509BAF-18D3-39E7-8D2A-6BF707CF785B}"/>
                </a:ext>
              </a:extLst>
            </p:cNvPr>
            <p:cNvSpPr/>
            <p:nvPr/>
          </p:nvSpPr>
          <p:spPr>
            <a:xfrm>
              <a:off x="1572225" y="928125"/>
              <a:ext cx="104100" cy="158125"/>
            </a:xfrm>
            <a:custGeom>
              <a:avLst/>
              <a:gdLst/>
              <a:ahLst/>
              <a:cxnLst/>
              <a:rect l="l" t="t" r="r" b="b"/>
              <a:pathLst>
                <a:path w="4164" h="6325" extrusionOk="0">
                  <a:moveTo>
                    <a:pt x="537" y="1"/>
                  </a:moveTo>
                  <a:cubicBezTo>
                    <a:pt x="377" y="1"/>
                    <a:pt x="247" y="59"/>
                    <a:pt x="160" y="117"/>
                  </a:cubicBezTo>
                  <a:cubicBezTo>
                    <a:pt x="58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8" y="6049"/>
                    <a:pt x="160" y="6165"/>
                  </a:cubicBezTo>
                  <a:cubicBezTo>
                    <a:pt x="276" y="6267"/>
                    <a:pt x="392" y="6325"/>
                    <a:pt x="566" y="6325"/>
                  </a:cubicBezTo>
                  <a:lnTo>
                    <a:pt x="3612" y="6325"/>
                  </a:lnTo>
                  <a:cubicBezTo>
                    <a:pt x="3771" y="6325"/>
                    <a:pt x="3902" y="6267"/>
                    <a:pt x="4004" y="6180"/>
                  </a:cubicBezTo>
                  <a:cubicBezTo>
                    <a:pt x="4120" y="6078"/>
                    <a:pt x="4163" y="5948"/>
                    <a:pt x="4163" y="5803"/>
                  </a:cubicBezTo>
                  <a:cubicBezTo>
                    <a:pt x="4163" y="5672"/>
                    <a:pt x="4120" y="5542"/>
                    <a:pt x="4004" y="5440"/>
                  </a:cubicBezTo>
                  <a:cubicBezTo>
                    <a:pt x="3902" y="5324"/>
                    <a:pt x="3771" y="5281"/>
                    <a:pt x="3612" y="5281"/>
                  </a:cubicBezTo>
                  <a:lnTo>
                    <a:pt x="1146" y="5281"/>
                  </a:lnTo>
                  <a:lnTo>
                    <a:pt x="1146" y="3613"/>
                  </a:lnTo>
                  <a:lnTo>
                    <a:pt x="3191" y="3613"/>
                  </a:lnTo>
                  <a:cubicBezTo>
                    <a:pt x="3351" y="3613"/>
                    <a:pt x="3481" y="3555"/>
                    <a:pt x="3583" y="3467"/>
                  </a:cubicBezTo>
                  <a:cubicBezTo>
                    <a:pt x="3699" y="3366"/>
                    <a:pt x="3757" y="3250"/>
                    <a:pt x="3757" y="3105"/>
                  </a:cubicBezTo>
                  <a:cubicBezTo>
                    <a:pt x="3757" y="2960"/>
                    <a:pt x="3699" y="2829"/>
                    <a:pt x="3583" y="2713"/>
                  </a:cubicBezTo>
                  <a:cubicBezTo>
                    <a:pt x="3481" y="2626"/>
                    <a:pt x="3351" y="2568"/>
                    <a:pt x="3191" y="2568"/>
                  </a:cubicBezTo>
                  <a:lnTo>
                    <a:pt x="1146" y="2568"/>
                  </a:lnTo>
                  <a:lnTo>
                    <a:pt x="1146" y="1031"/>
                  </a:lnTo>
                  <a:lnTo>
                    <a:pt x="3583" y="1031"/>
                  </a:lnTo>
                  <a:cubicBezTo>
                    <a:pt x="3757" y="1031"/>
                    <a:pt x="3873" y="973"/>
                    <a:pt x="3989" y="886"/>
                  </a:cubicBezTo>
                  <a:cubicBezTo>
                    <a:pt x="4091" y="799"/>
                    <a:pt x="4149" y="668"/>
                    <a:pt x="4149" y="523"/>
                  </a:cubicBezTo>
                  <a:cubicBezTo>
                    <a:pt x="4149" y="378"/>
                    <a:pt x="4091" y="247"/>
                    <a:pt x="3989" y="146"/>
                  </a:cubicBezTo>
                  <a:cubicBezTo>
                    <a:pt x="3873" y="59"/>
                    <a:pt x="3757" y="1"/>
                    <a:pt x="3583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>
              <a:extLst>
                <a:ext uri="{FF2B5EF4-FFF2-40B4-BE49-F238E27FC236}">
                  <a16:creationId xmlns:a16="http://schemas.microsoft.com/office/drawing/2014/main" id="{F145BD03-2C11-A02D-41EC-A1F9ED50FD3A}"/>
                </a:ext>
              </a:extLst>
            </p:cNvPr>
            <p:cNvSpPr/>
            <p:nvPr/>
          </p:nvSpPr>
          <p:spPr>
            <a:xfrm>
              <a:off x="1701675" y="928125"/>
              <a:ext cx="104825" cy="158125"/>
            </a:xfrm>
            <a:custGeom>
              <a:avLst/>
              <a:gdLst/>
              <a:ahLst/>
              <a:cxnLst/>
              <a:rect l="l" t="t" r="r" b="b"/>
              <a:pathLst>
                <a:path w="4193" h="6325" extrusionOk="0">
                  <a:moveTo>
                    <a:pt x="566" y="1"/>
                  </a:moveTo>
                  <a:cubicBezTo>
                    <a:pt x="407" y="1"/>
                    <a:pt x="276" y="59"/>
                    <a:pt x="175" y="117"/>
                  </a:cubicBezTo>
                  <a:cubicBezTo>
                    <a:pt x="59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9" y="6049"/>
                    <a:pt x="175" y="6165"/>
                  </a:cubicBezTo>
                  <a:cubicBezTo>
                    <a:pt x="276" y="6267"/>
                    <a:pt x="407" y="6325"/>
                    <a:pt x="566" y="6325"/>
                  </a:cubicBezTo>
                  <a:lnTo>
                    <a:pt x="3627" y="6325"/>
                  </a:lnTo>
                  <a:cubicBezTo>
                    <a:pt x="3801" y="6325"/>
                    <a:pt x="3917" y="6267"/>
                    <a:pt x="4033" y="6180"/>
                  </a:cubicBezTo>
                  <a:cubicBezTo>
                    <a:pt x="4134" y="6078"/>
                    <a:pt x="4192" y="5948"/>
                    <a:pt x="4192" y="5803"/>
                  </a:cubicBezTo>
                  <a:cubicBezTo>
                    <a:pt x="4192" y="5672"/>
                    <a:pt x="4134" y="5542"/>
                    <a:pt x="4033" y="5440"/>
                  </a:cubicBezTo>
                  <a:cubicBezTo>
                    <a:pt x="3917" y="5324"/>
                    <a:pt x="3801" y="5281"/>
                    <a:pt x="3627" y="5281"/>
                  </a:cubicBezTo>
                  <a:lnTo>
                    <a:pt x="1161" y="5281"/>
                  </a:lnTo>
                  <a:lnTo>
                    <a:pt x="1161" y="3613"/>
                  </a:lnTo>
                  <a:lnTo>
                    <a:pt x="3221" y="3613"/>
                  </a:lnTo>
                  <a:cubicBezTo>
                    <a:pt x="3380" y="3613"/>
                    <a:pt x="3511" y="3555"/>
                    <a:pt x="3612" y="3467"/>
                  </a:cubicBezTo>
                  <a:cubicBezTo>
                    <a:pt x="3728" y="3366"/>
                    <a:pt x="3772" y="3250"/>
                    <a:pt x="3772" y="3105"/>
                  </a:cubicBezTo>
                  <a:cubicBezTo>
                    <a:pt x="3772" y="2960"/>
                    <a:pt x="3728" y="2829"/>
                    <a:pt x="3612" y="2713"/>
                  </a:cubicBezTo>
                  <a:cubicBezTo>
                    <a:pt x="3511" y="2626"/>
                    <a:pt x="3380" y="2568"/>
                    <a:pt x="3221" y="2568"/>
                  </a:cubicBezTo>
                  <a:lnTo>
                    <a:pt x="1161" y="2568"/>
                  </a:lnTo>
                  <a:lnTo>
                    <a:pt x="1161" y="1031"/>
                  </a:lnTo>
                  <a:lnTo>
                    <a:pt x="3612" y="1031"/>
                  </a:lnTo>
                  <a:cubicBezTo>
                    <a:pt x="3772" y="1031"/>
                    <a:pt x="3902" y="973"/>
                    <a:pt x="4018" y="886"/>
                  </a:cubicBezTo>
                  <a:cubicBezTo>
                    <a:pt x="4120" y="799"/>
                    <a:pt x="4178" y="668"/>
                    <a:pt x="4178" y="523"/>
                  </a:cubicBezTo>
                  <a:cubicBezTo>
                    <a:pt x="4178" y="378"/>
                    <a:pt x="4120" y="247"/>
                    <a:pt x="4018" y="146"/>
                  </a:cubicBezTo>
                  <a:cubicBezTo>
                    <a:pt x="3902" y="59"/>
                    <a:pt x="3772" y="1"/>
                    <a:pt x="3612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>
              <a:extLst>
                <a:ext uri="{FF2B5EF4-FFF2-40B4-BE49-F238E27FC236}">
                  <a16:creationId xmlns:a16="http://schemas.microsoft.com/office/drawing/2014/main" id="{A4BF5DBD-3423-49C4-2294-079F95885BB0}"/>
                </a:ext>
              </a:extLst>
            </p:cNvPr>
            <p:cNvSpPr/>
            <p:nvPr/>
          </p:nvSpPr>
          <p:spPr>
            <a:xfrm>
              <a:off x="1831850" y="928125"/>
              <a:ext cx="133475" cy="159600"/>
            </a:xfrm>
            <a:custGeom>
              <a:avLst/>
              <a:gdLst/>
              <a:ahLst/>
              <a:cxnLst/>
              <a:rect l="l" t="t" r="r" b="b"/>
              <a:pathLst>
                <a:path w="5339" h="6384" extrusionOk="0">
                  <a:moveTo>
                    <a:pt x="4831" y="1"/>
                  </a:moveTo>
                  <a:cubicBezTo>
                    <a:pt x="4686" y="1"/>
                    <a:pt x="4555" y="59"/>
                    <a:pt x="4483" y="160"/>
                  </a:cubicBezTo>
                  <a:cubicBezTo>
                    <a:pt x="4396" y="247"/>
                    <a:pt x="4338" y="378"/>
                    <a:pt x="4338" y="523"/>
                  </a:cubicBezTo>
                  <a:lnTo>
                    <a:pt x="4338" y="4439"/>
                  </a:lnTo>
                  <a:lnTo>
                    <a:pt x="1031" y="218"/>
                  </a:lnTo>
                  <a:cubicBezTo>
                    <a:pt x="1002" y="160"/>
                    <a:pt x="929" y="102"/>
                    <a:pt x="842" y="73"/>
                  </a:cubicBezTo>
                  <a:cubicBezTo>
                    <a:pt x="741" y="30"/>
                    <a:pt x="654" y="15"/>
                    <a:pt x="567" y="15"/>
                  </a:cubicBezTo>
                  <a:cubicBezTo>
                    <a:pt x="407" y="15"/>
                    <a:pt x="276" y="73"/>
                    <a:pt x="160" y="175"/>
                  </a:cubicBezTo>
                  <a:cubicBezTo>
                    <a:pt x="59" y="291"/>
                    <a:pt x="1" y="421"/>
                    <a:pt x="1" y="581"/>
                  </a:cubicBezTo>
                  <a:lnTo>
                    <a:pt x="1" y="5875"/>
                  </a:lnTo>
                  <a:cubicBezTo>
                    <a:pt x="1" y="6020"/>
                    <a:pt x="59" y="6151"/>
                    <a:pt x="146" y="6238"/>
                  </a:cubicBezTo>
                  <a:cubicBezTo>
                    <a:pt x="233" y="6325"/>
                    <a:pt x="363" y="6383"/>
                    <a:pt x="508" y="6383"/>
                  </a:cubicBezTo>
                  <a:cubicBezTo>
                    <a:pt x="654" y="6383"/>
                    <a:pt x="784" y="6325"/>
                    <a:pt x="871" y="6238"/>
                  </a:cubicBezTo>
                  <a:cubicBezTo>
                    <a:pt x="958" y="6151"/>
                    <a:pt x="1016" y="6020"/>
                    <a:pt x="1016" y="5875"/>
                  </a:cubicBezTo>
                  <a:lnTo>
                    <a:pt x="1016" y="1979"/>
                  </a:lnTo>
                  <a:lnTo>
                    <a:pt x="4352" y="6223"/>
                  </a:lnTo>
                  <a:cubicBezTo>
                    <a:pt x="4396" y="6252"/>
                    <a:pt x="4439" y="6296"/>
                    <a:pt x="4541" y="6325"/>
                  </a:cubicBezTo>
                  <a:cubicBezTo>
                    <a:pt x="4613" y="6339"/>
                    <a:pt x="4700" y="6369"/>
                    <a:pt x="4773" y="6369"/>
                  </a:cubicBezTo>
                  <a:cubicBezTo>
                    <a:pt x="4933" y="6369"/>
                    <a:pt x="5063" y="6310"/>
                    <a:pt x="5165" y="6194"/>
                  </a:cubicBezTo>
                  <a:cubicBezTo>
                    <a:pt x="5281" y="6093"/>
                    <a:pt x="5339" y="5962"/>
                    <a:pt x="5339" y="5803"/>
                  </a:cubicBezTo>
                  <a:lnTo>
                    <a:pt x="5339" y="508"/>
                  </a:lnTo>
                  <a:cubicBezTo>
                    <a:pt x="5339" y="363"/>
                    <a:pt x="5281" y="233"/>
                    <a:pt x="5194" y="146"/>
                  </a:cubicBezTo>
                  <a:cubicBezTo>
                    <a:pt x="5092" y="59"/>
                    <a:pt x="4976" y="1"/>
                    <a:pt x="4831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>
              <a:extLst>
                <a:ext uri="{FF2B5EF4-FFF2-40B4-BE49-F238E27FC236}">
                  <a16:creationId xmlns:a16="http://schemas.microsoft.com/office/drawing/2014/main" id="{07EEE212-706F-7D20-9DD1-E814D15DEBC1}"/>
                </a:ext>
              </a:extLst>
            </p:cNvPr>
            <p:cNvSpPr/>
            <p:nvPr/>
          </p:nvSpPr>
          <p:spPr>
            <a:xfrm>
              <a:off x="1193625" y="1160575"/>
              <a:ext cx="104475" cy="158500"/>
            </a:xfrm>
            <a:custGeom>
              <a:avLst/>
              <a:gdLst/>
              <a:ahLst/>
              <a:cxnLst/>
              <a:rect l="l" t="t" r="r" b="b"/>
              <a:pathLst>
                <a:path w="4179" h="6340" extrusionOk="0">
                  <a:moveTo>
                    <a:pt x="552" y="1"/>
                  </a:moveTo>
                  <a:cubicBezTo>
                    <a:pt x="407" y="1"/>
                    <a:pt x="262" y="59"/>
                    <a:pt x="160" y="117"/>
                  </a:cubicBezTo>
                  <a:cubicBezTo>
                    <a:pt x="59" y="218"/>
                    <a:pt x="1" y="349"/>
                    <a:pt x="1" y="508"/>
                  </a:cubicBezTo>
                  <a:lnTo>
                    <a:pt x="1" y="5774"/>
                  </a:lnTo>
                  <a:cubicBezTo>
                    <a:pt x="1" y="5933"/>
                    <a:pt x="59" y="6064"/>
                    <a:pt x="160" y="6165"/>
                  </a:cubicBezTo>
                  <a:cubicBezTo>
                    <a:pt x="276" y="6281"/>
                    <a:pt x="407" y="6339"/>
                    <a:pt x="567" y="6339"/>
                  </a:cubicBezTo>
                  <a:lnTo>
                    <a:pt x="3613" y="6339"/>
                  </a:lnTo>
                  <a:cubicBezTo>
                    <a:pt x="3772" y="6339"/>
                    <a:pt x="3903" y="6281"/>
                    <a:pt x="4004" y="6194"/>
                  </a:cubicBezTo>
                  <a:cubicBezTo>
                    <a:pt x="4120" y="6078"/>
                    <a:pt x="4178" y="5948"/>
                    <a:pt x="4178" y="5803"/>
                  </a:cubicBezTo>
                  <a:cubicBezTo>
                    <a:pt x="4178" y="5687"/>
                    <a:pt x="4120" y="5556"/>
                    <a:pt x="4004" y="5440"/>
                  </a:cubicBezTo>
                  <a:cubicBezTo>
                    <a:pt x="3903" y="5338"/>
                    <a:pt x="3772" y="5280"/>
                    <a:pt x="3613" y="5280"/>
                  </a:cubicBezTo>
                  <a:lnTo>
                    <a:pt x="1147" y="5280"/>
                  </a:lnTo>
                  <a:lnTo>
                    <a:pt x="1147" y="3612"/>
                  </a:lnTo>
                  <a:lnTo>
                    <a:pt x="3192" y="3612"/>
                  </a:lnTo>
                  <a:cubicBezTo>
                    <a:pt x="3352" y="3612"/>
                    <a:pt x="3482" y="3554"/>
                    <a:pt x="3598" y="3467"/>
                  </a:cubicBezTo>
                  <a:cubicBezTo>
                    <a:pt x="3700" y="3380"/>
                    <a:pt x="3758" y="3250"/>
                    <a:pt x="3758" y="3105"/>
                  </a:cubicBezTo>
                  <a:cubicBezTo>
                    <a:pt x="3758" y="2960"/>
                    <a:pt x="3700" y="2829"/>
                    <a:pt x="3598" y="2727"/>
                  </a:cubicBezTo>
                  <a:cubicBezTo>
                    <a:pt x="3482" y="2640"/>
                    <a:pt x="3352" y="2582"/>
                    <a:pt x="3192" y="2582"/>
                  </a:cubicBezTo>
                  <a:lnTo>
                    <a:pt x="1147" y="2582"/>
                  </a:lnTo>
                  <a:lnTo>
                    <a:pt x="1147" y="1045"/>
                  </a:lnTo>
                  <a:lnTo>
                    <a:pt x="3598" y="1045"/>
                  </a:lnTo>
                  <a:cubicBezTo>
                    <a:pt x="3758" y="1045"/>
                    <a:pt x="3888" y="987"/>
                    <a:pt x="3990" y="900"/>
                  </a:cubicBezTo>
                  <a:cubicBezTo>
                    <a:pt x="4106" y="798"/>
                    <a:pt x="4149" y="682"/>
                    <a:pt x="4149" y="537"/>
                  </a:cubicBezTo>
                  <a:cubicBezTo>
                    <a:pt x="4149" y="392"/>
                    <a:pt x="4106" y="262"/>
                    <a:pt x="3990" y="146"/>
                  </a:cubicBezTo>
                  <a:cubicBezTo>
                    <a:pt x="3888" y="59"/>
                    <a:pt x="3758" y="1"/>
                    <a:pt x="359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>
              <a:extLst>
                <a:ext uri="{FF2B5EF4-FFF2-40B4-BE49-F238E27FC236}">
                  <a16:creationId xmlns:a16="http://schemas.microsoft.com/office/drawing/2014/main" id="{F30C7854-94DF-1811-FCB6-35CD40830D25}"/>
                </a:ext>
              </a:extLst>
            </p:cNvPr>
            <p:cNvSpPr/>
            <p:nvPr/>
          </p:nvSpPr>
          <p:spPr>
            <a:xfrm>
              <a:off x="1323825" y="1160575"/>
              <a:ext cx="133100" cy="159575"/>
            </a:xfrm>
            <a:custGeom>
              <a:avLst/>
              <a:gdLst/>
              <a:ahLst/>
              <a:cxnLst/>
              <a:rect l="l" t="t" r="r" b="b"/>
              <a:pathLst>
                <a:path w="5324" h="6383" extrusionOk="0">
                  <a:moveTo>
                    <a:pt x="4816" y="1"/>
                  </a:moveTo>
                  <a:cubicBezTo>
                    <a:pt x="4656" y="1"/>
                    <a:pt x="4555" y="59"/>
                    <a:pt x="4482" y="175"/>
                  </a:cubicBezTo>
                  <a:cubicBezTo>
                    <a:pt x="4381" y="262"/>
                    <a:pt x="4337" y="392"/>
                    <a:pt x="4337" y="537"/>
                  </a:cubicBezTo>
                  <a:lnTo>
                    <a:pt x="4337" y="4439"/>
                  </a:lnTo>
                  <a:lnTo>
                    <a:pt x="1030" y="218"/>
                  </a:lnTo>
                  <a:cubicBezTo>
                    <a:pt x="1001" y="175"/>
                    <a:pt x="929" y="117"/>
                    <a:pt x="827" y="73"/>
                  </a:cubicBezTo>
                  <a:cubicBezTo>
                    <a:pt x="740" y="44"/>
                    <a:pt x="653" y="30"/>
                    <a:pt x="566" y="30"/>
                  </a:cubicBezTo>
                  <a:cubicBezTo>
                    <a:pt x="392" y="30"/>
                    <a:pt x="276" y="73"/>
                    <a:pt x="160" y="189"/>
                  </a:cubicBezTo>
                  <a:cubicBezTo>
                    <a:pt x="58" y="291"/>
                    <a:pt x="0" y="421"/>
                    <a:pt x="0" y="581"/>
                  </a:cubicBezTo>
                  <a:lnTo>
                    <a:pt x="0" y="5875"/>
                  </a:lnTo>
                  <a:cubicBezTo>
                    <a:pt x="0" y="6020"/>
                    <a:pt x="58" y="6151"/>
                    <a:pt x="145" y="6238"/>
                  </a:cubicBezTo>
                  <a:cubicBezTo>
                    <a:pt x="232" y="6339"/>
                    <a:pt x="363" y="6383"/>
                    <a:pt x="508" y="6383"/>
                  </a:cubicBezTo>
                  <a:cubicBezTo>
                    <a:pt x="653" y="6383"/>
                    <a:pt x="783" y="6339"/>
                    <a:pt x="871" y="6238"/>
                  </a:cubicBezTo>
                  <a:cubicBezTo>
                    <a:pt x="958" y="6151"/>
                    <a:pt x="1016" y="6020"/>
                    <a:pt x="1016" y="5875"/>
                  </a:cubicBezTo>
                  <a:lnTo>
                    <a:pt x="1016" y="1992"/>
                  </a:lnTo>
                  <a:lnTo>
                    <a:pt x="4352" y="6223"/>
                  </a:lnTo>
                  <a:cubicBezTo>
                    <a:pt x="4381" y="6267"/>
                    <a:pt x="4439" y="6296"/>
                    <a:pt x="4526" y="6339"/>
                  </a:cubicBezTo>
                  <a:cubicBezTo>
                    <a:pt x="4598" y="6354"/>
                    <a:pt x="4700" y="6368"/>
                    <a:pt x="4772" y="6368"/>
                  </a:cubicBezTo>
                  <a:cubicBezTo>
                    <a:pt x="4932" y="6368"/>
                    <a:pt x="5062" y="6310"/>
                    <a:pt x="5164" y="6209"/>
                  </a:cubicBezTo>
                  <a:cubicBezTo>
                    <a:pt x="5280" y="6093"/>
                    <a:pt x="5324" y="5977"/>
                    <a:pt x="5324" y="5803"/>
                  </a:cubicBezTo>
                  <a:lnTo>
                    <a:pt x="5324" y="508"/>
                  </a:lnTo>
                  <a:cubicBezTo>
                    <a:pt x="5324" y="363"/>
                    <a:pt x="5280" y="247"/>
                    <a:pt x="5179" y="146"/>
                  </a:cubicBezTo>
                  <a:cubicBezTo>
                    <a:pt x="5091" y="59"/>
                    <a:pt x="4961" y="1"/>
                    <a:pt x="48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>
              <a:extLst>
                <a:ext uri="{FF2B5EF4-FFF2-40B4-BE49-F238E27FC236}">
                  <a16:creationId xmlns:a16="http://schemas.microsoft.com/office/drawing/2014/main" id="{AAD25AB2-9EB7-4987-364A-14A7F5500618}"/>
                </a:ext>
              </a:extLst>
            </p:cNvPr>
            <p:cNvSpPr/>
            <p:nvPr/>
          </p:nvSpPr>
          <p:spPr>
            <a:xfrm>
              <a:off x="1491000" y="1160575"/>
              <a:ext cx="104075" cy="158500"/>
            </a:xfrm>
            <a:custGeom>
              <a:avLst/>
              <a:gdLst/>
              <a:ahLst/>
              <a:cxnLst/>
              <a:rect l="l" t="t" r="r" b="b"/>
              <a:pathLst>
                <a:path w="4163" h="6340" extrusionOk="0">
                  <a:moveTo>
                    <a:pt x="537" y="1"/>
                  </a:moveTo>
                  <a:cubicBezTo>
                    <a:pt x="377" y="1"/>
                    <a:pt x="261" y="59"/>
                    <a:pt x="160" y="117"/>
                  </a:cubicBezTo>
                  <a:cubicBezTo>
                    <a:pt x="58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8" y="6064"/>
                    <a:pt x="160" y="6165"/>
                  </a:cubicBezTo>
                  <a:cubicBezTo>
                    <a:pt x="276" y="6281"/>
                    <a:pt x="406" y="6339"/>
                    <a:pt x="566" y="6339"/>
                  </a:cubicBezTo>
                  <a:lnTo>
                    <a:pt x="3612" y="6339"/>
                  </a:lnTo>
                  <a:cubicBezTo>
                    <a:pt x="3771" y="6339"/>
                    <a:pt x="3902" y="6281"/>
                    <a:pt x="4003" y="6194"/>
                  </a:cubicBezTo>
                  <a:cubicBezTo>
                    <a:pt x="4119" y="6078"/>
                    <a:pt x="4163" y="5948"/>
                    <a:pt x="4163" y="5803"/>
                  </a:cubicBezTo>
                  <a:cubicBezTo>
                    <a:pt x="4163" y="5687"/>
                    <a:pt x="4119" y="5556"/>
                    <a:pt x="4003" y="5440"/>
                  </a:cubicBezTo>
                  <a:cubicBezTo>
                    <a:pt x="3902" y="5338"/>
                    <a:pt x="3771" y="5280"/>
                    <a:pt x="3612" y="5280"/>
                  </a:cubicBezTo>
                  <a:lnTo>
                    <a:pt x="1146" y="5280"/>
                  </a:lnTo>
                  <a:lnTo>
                    <a:pt x="1146" y="3612"/>
                  </a:lnTo>
                  <a:lnTo>
                    <a:pt x="3191" y="3612"/>
                  </a:lnTo>
                  <a:cubicBezTo>
                    <a:pt x="3351" y="3612"/>
                    <a:pt x="3481" y="3554"/>
                    <a:pt x="3597" y="3467"/>
                  </a:cubicBezTo>
                  <a:cubicBezTo>
                    <a:pt x="3699" y="3380"/>
                    <a:pt x="3757" y="3250"/>
                    <a:pt x="3757" y="3105"/>
                  </a:cubicBezTo>
                  <a:cubicBezTo>
                    <a:pt x="3757" y="2960"/>
                    <a:pt x="3699" y="2829"/>
                    <a:pt x="3597" y="2727"/>
                  </a:cubicBezTo>
                  <a:cubicBezTo>
                    <a:pt x="3481" y="2640"/>
                    <a:pt x="3351" y="2582"/>
                    <a:pt x="3191" y="2582"/>
                  </a:cubicBezTo>
                  <a:lnTo>
                    <a:pt x="1146" y="2582"/>
                  </a:lnTo>
                  <a:lnTo>
                    <a:pt x="1146" y="1045"/>
                  </a:lnTo>
                  <a:lnTo>
                    <a:pt x="3597" y="1045"/>
                  </a:lnTo>
                  <a:cubicBezTo>
                    <a:pt x="3757" y="1045"/>
                    <a:pt x="3873" y="987"/>
                    <a:pt x="3989" y="900"/>
                  </a:cubicBezTo>
                  <a:cubicBezTo>
                    <a:pt x="4090" y="798"/>
                    <a:pt x="4148" y="682"/>
                    <a:pt x="4148" y="537"/>
                  </a:cubicBezTo>
                  <a:cubicBezTo>
                    <a:pt x="4148" y="392"/>
                    <a:pt x="4105" y="262"/>
                    <a:pt x="3989" y="146"/>
                  </a:cubicBezTo>
                  <a:cubicBezTo>
                    <a:pt x="3887" y="59"/>
                    <a:pt x="3757" y="1"/>
                    <a:pt x="3597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>
              <a:extLst>
                <a:ext uri="{FF2B5EF4-FFF2-40B4-BE49-F238E27FC236}">
                  <a16:creationId xmlns:a16="http://schemas.microsoft.com/office/drawing/2014/main" id="{E0742987-B9AA-6FA1-8FF6-A1CC3C3B0E20}"/>
                </a:ext>
              </a:extLst>
            </p:cNvPr>
            <p:cNvSpPr/>
            <p:nvPr/>
          </p:nvSpPr>
          <p:spPr>
            <a:xfrm>
              <a:off x="1620800" y="1160225"/>
              <a:ext cx="132025" cy="159575"/>
            </a:xfrm>
            <a:custGeom>
              <a:avLst/>
              <a:gdLst/>
              <a:ahLst/>
              <a:cxnLst/>
              <a:rect l="l" t="t" r="r" b="b"/>
              <a:pathLst>
                <a:path w="5281" h="6383" extrusionOk="0">
                  <a:moveTo>
                    <a:pt x="3148" y="1073"/>
                  </a:moveTo>
                  <a:cubicBezTo>
                    <a:pt x="3308" y="1073"/>
                    <a:pt x="3453" y="1160"/>
                    <a:pt x="3598" y="1349"/>
                  </a:cubicBezTo>
                  <a:cubicBezTo>
                    <a:pt x="3743" y="1523"/>
                    <a:pt x="3816" y="1741"/>
                    <a:pt x="3816" y="2016"/>
                  </a:cubicBezTo>
                  <a:cubicBezTo>
                    <a:pt x="3816" y="2219"/>
                    <a:pt x="3787" y="2393"/>
                    <a:pt x="3714" y="2582"/>
                  </a:cubicBezTo>
                  <a:cubicBezTo>
                    <a:pt x="3642" y="2756"/>
                    <a:pt x="3569" y="2887"/>
                    <a:pt x="3453" y="2988"/>
                  </a:cubicBezTo>
                  <a:cubicBezTo>
                    <a:pt x="3352" y="3090"/>
                    <a:pt x="3235" y="3133"/>
                    <a:pt x="3134" y="3133"/>
                  </a:cubicBezTo>
                  <a:lnTo>
                    <a:pt x="1161" y="3133"/>
                  </a:lnTo>
                  <a:lnTo>
                    <a:pt x="1161" y="1073"/>
                  </a:lnTo>
                  <a:close/>
                  <a:moveTo>
                    <a:pt x="552" y="0"/>
                  </a:moveTo>
                  <a:cubicBezTo>
                    <a:pt x="392" y="0"/>
                    <a:pt x="262" y="58"/>
                    <a:pt x="160" y="160"/>
                  </a:cubicBezTo>
                  <a:cubicBezTo>
                    <a:pt x="44" y="276"/>
                    <a:pt x="1" y="406"/>
                    <a:pt x="1" y="566"/>
                  </a:cubicBezTo>
                  <a:lnTo>
                    <a:pt x="1" y="5817"/>
                  </a:lnTo>
                  <a:cubicBezTo>
                    <a:pt x="1" y="5976"/>
                    <a:pt x="73" y="6107"/>
                    <a:pt x="189" y="6223"/>
                  </a:cubicBezTo>
                  <a:cubicBezTo>
                    <a:pt x="320" y="6324"/>
                    <a:pt x="480" y="6382"/>
                    <a:pt x="654" y="6382"/>
                  </a:cubicBezTo>
                  <a:cubicBezTo>
                    <a:pt x="784" y="6382"/>
                    <a:pt x="915" y="6324"/>
                    <a:pt x="1031" y="6179"/>
                  </a:cubicBezTo>
                  <a:cubicBezTo>
                    <a:pt x="1118" y="6078"/>
                    <a:pt x="1147" y="5947"/>
                    <a:pt x="1147" y="5788"/>
                  </a:cubicBezTo>
                  <a:lnTo>
                    <a:pt x="1147" y="4032"/>
                  </a:lnTo>
                  <a:lnTo>
                    <a:pt x="2844" y="4032"/>
                  </a:lnTo>
                  <a:cubicBezTo>
                    <a:pt x="2989" y="4032"/>
                    <a:pt x="3090" y="4047"/>
                    <a:pt x="3206" y="4076"/>
                  </a:cubicBezTo>
                  <a:cubicBezTo>
                    <a:pt x="3308" y="4119"/>
                    <a:pt x="3381" y="4148"/>
                    <a:pt x="3453" y="4221"/>
                  </a:cubicBezTo>
                  <a:cubicBezTo>
                    <a:pt x="3526" y="4294"/>
                    <a:pt x="3584" y="4366"/>
                    <a:pt x="3613" y="4468"/>
                  </a:cubicBezTo>
                  <a:cubicBezTo>
                    <a:pt x="3656" y="4555"/>
                    <a:pt x="3671" y="4642"/>
                    <a:pt x="3671" y="4758"/>
                  </a:cubicBezTo>
                  <a:cubicBezTo>
                    <a:pt x="3671" y="5077"/>
                    <a:pt x="3685" y="5338"/>
                    <a:pt x="3758" y="5526"/>
                  </a:cubicBezTo>
                  <a:cubicBezTo>
                    <a:pt x="3830" y="5730"/>
                    <a:pt x="3903" y="5875"/>
                    <a:pt x="4019" y="6005"/>
                  </a:cubicBezTo>
                  <a:cubicBezTo>
                    <a:pt x="4120" y="6136"/>
                    <a:pt x="4222" y="6223"/>
                    <a:pt x="4323" y="6281"/>
                  </a:cubicBezTo>
                  <a:cubicBezTo>
                    <a:pt x="4396" y="6310"/>
                    <a:pt x="4468" y="6353"/>
                    <a:pt x="4584" y="6368"/>
                  </a:cubicBezTo>
                  <a:cubicBezTo>
                    <a:pt x="4635" y="6375"/>
                    <a:pt x="4682" y="6379"/>
                    <a:pt x="4731" y="6379"/>
                  </a:cubicBezTo>
                  <a:cubicBezTo>
                    <a:pt x="4780" y="6379"/>
                    <a:pt x="4831" y="6375"/>
                    <a:pt x="4889" y="6368"/>
                  </a:cubicBezTo>
                  <a:cubicBezTo>
                    <a:pt x="4991" y="6353"/>
                    <a:pt x="5063" y="6295"/>
                    <a:pt x="5136" y="6223"/>
                  </a:cubicBezTo>
                  <a:cubicBezTo>
                    <a:pt x="5252" y="6092"/>
                    <a:pt x="5281" y="5962"/>
                    <a:pt x="5252" y="5817"/>
                  </a:cubicBezTo>
                  <a:cubicBezTo>
                    <a:pt x="5208" y="5672"/>
                    <a:pt x="5121" y="5555"/>
                    <a:pt x="4991" y="5483"/>
                  </a:cubicBezTo>
                  <a:cubicBezTo>
                    <a:pt x="4904" y="5439"/>
                    <a:pt x="4875" y="5367"/>
                    <a:pt x="4831" y="5294"/>
                  </a:cubicBezTo>
                  <a:cubicBezTo>
                    <a:pt x="4817" y="5222"/>
                    <a:pt x="4802" y="5120"/>
                    <a:pt x="4773" y="5004"/>
                  </a:cubicBezTo>
                  <a:cubicBezTo>
                    <a:pt x="4759" y="4903"/>
                    <a:pt x="4744" y="4758"/>
                    <a:pt x="4730" y="4613"/>
                  </a:cubicBezTo>
                  <a:cubicBezTo>
                    <a:pt x="4730" y="4439"/>
                    <a:pt x="4686" y="4294"/>
                    <a:pt x="4613" y="4148"/>
                  </a:cubicBezTo>
                  <a:cubicBezTo>
                    <a:pt x="4541" y="4003"/>
                    <a:pt x="4454" y="3887"/>
                    <a:pt x="4338" y="3757"/>
                  </a:cubicBezTo>
                  <a:cubicBezTo>
                    <a:pt x="4272" y="3673"/>
                    <a:pt x="4189" y="3600"/>
                    <a:pt x="4095" y="3533"/>
                  </a:cubicBezTo>
                  <a:lnTo>
                    <a:pt x="4095" y="3533"/>
                  </a:lnTo>
                  <a:cubicBezTo>
                    <a:pt x="4225" y="3450"/>
                    <a:pt x="4346" y="3352"/>
                    <a:pt x="4454" y="3235"/>
                  </a:cubicBezTo>
                  <a:cubicBezTo>
                    <a:pt x="4613" y="3046"/>
                    <a:pt x="4744" y="2843"/>
                    <a:pt x="4831" y="2625"/>
                  </a:cubicBezTo>
                  <a:cubicBezTo>
                    <a:pt x="4918" y="2408"/>
                    <a:pt x="4976" y="2190"/>
                    <a:pt x="4976" y="1958"/>
                  </a:cubicBezTo>
                  <a:cubicBezTo>
                    <a:pt x="4976" y="1581"/>
                    <a:pt x="4889" y="1233"/>
                    <a:pt x="4730" y="943"/>
                  </a:cubicBezTo>
                  <a:cubicBezTo>
                    <a:pt x="4541" y="653"/>
                    <a:pt x="4323" y="421"/>
                    <a:pt x="4048" y="261"/>
                  </a:cubicBezTo>
                  <a:cubicBezTo>
                    <a:pt x="3787" y="87"/>
                    <a:pt x="3468" y="0"/>
                    <a:pt x="3163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>
              <a:extLst>
                <a:ext uri="{FF2B5EF4-FFF2-40B4-BE49-F238E27FC236}">
                  <a16:creationId xmlns:a16="http://schemas.microsoft.com/office/drawing/2014/main" id="{65EEF5E5-596E-C44C-B912-DDCD07071974}"/>
                </a:ext>
              </a:extLst>
            </p:cNvPr>
            <p:cNvSpPr/>
            <p:nvPr/>
          </p:nvSpPr>
          <p:spPr>
            <a:xfrm>
              <a:off x="1766950" y="1158775"/>
              <a:ext cx="138900" cy="163200"/>
            </a:xfrm>
            <a:custGeom>
              <a:avLst/>
              <a:gdLst/>
              <a:ahLst/>
              <a:cxnLst/>
              <a:rect l="l" t="t" r="r" b="b"/>
              <a:pathLst>
                <a:path w="5556" h="6528" extrusionOk="0">
                  <a:moveTo>
                    <a:pt x="3308" y="0"/>
                  </a:moveTo>
                  <a:cubicBezTo>
                    <a:pt x="2858" y="0"/>
                    <a:pt x="2423" y="102"/>
                    <a:pt x="2017" y="261"/>
                  </a:cubicBezTo>
                  <a:cubicBezTo>
                    <a:pt x="1625" y="435"/>
                    <a:pt x="1277" y="653"/>
                    <a:pt x="972" y="972"/>
                  </a:cubicBezTo>
                  <a:cubicBezTo>
                    <a:pt x="682" y="1262"/>
                    <a:pt x="436" y="1596"/>
                    <a:pt x="261" y="2002"/>
                  </a:cubicBezTo>
                  <a:cubicBezTo>
                    <a:pt x="102" y="2393"/>
                    <a:pt x="0" y="2814"/>
                    <a:pt x="0" y="3264"/>
                  </a:cubicBezTo>
                  <a:cubicBezTo>
                    <a:pt x="0" y="3728"/>
                    <a:pt x="73" y="4134"/>
                    <a:pt x="261" y="4540"/>
                  </a:cubicBezTo>
                  <a:cubicBezTo>
                    <a:pt x="421" y="4917"/>
                    <a:pt x="653" y="5265"/>
                    <a:pt x="972" y="5570"/>
                  </a:cubicBezTo>
                  <a:cubicBezTo>
                    <a:pt x="1277" y="5875"/>
                    <a:pt x="1625" y="6107"/>
                    <a:pt x="2017" y="6281"/>
                  </a:cubicBezTo>
                  <a:cubicBezTo>
                    <a:pt x="2423" y="6440"/>
                    <a:pt x="2858" y="6527"/>
                    <a:pt x="3308" y="6527"/>
                  </a:cubicBezTo>
                  <a:cubicBezTo>
                    <a:pt x="3670" y="6527"/>
                    <a:pt x="4018" y="6484"/>
                    <a:pt x="4352" y="6382"/>
                  </a:cubicBezTo>
                  <a:cubicBezTo>
                    <a:pt x="4686" y="6295"/>
                    <a:pt x="4990" y="6150"/>
                    <a:pt x="5266" y="5991"/>
                  </a:cubicBezTo>
                  <a:cubicBezTo>
                    <a:pt x="5338" y="5933"/>
                    <a:pt x="5411" y="5860"/>
                    <a:pt x="5454" y="5788"/>
                  </a:cubicBezTo>
                  <a:cubicBezTo>
                    <a:pt x="5512" y="5700"/>
                    <a:pt x="5556" y="5599"/>
                    <a:pt x="5556" y="5483"/>
                  </a:cubicBezTo>
                  <a:lnTo>
                    <a:pt x="5556" y="3554"/>
                  </a:lnTo>
                  <a:cubicBezTo>
                    <a:pt x="5556" y="3394"/>
                    <a:pt x="5498" y="3264"/>
                    <a:pt x="5382" y="3162"/>
                  </a:cubicBezTo>
                  <a:cubicBezTo>
                    <a:pt x="5280" y="3046"/>
                    <a:pt x="5150" y="2988"/>
                    <a:pt x="4990" y="2988"/>
                  </a:cubicBezTo>
                  <a:lnTo>
                    <a:pt x="3511" y="2988"/>
                  </a:lnTo>
                  <a:cubicBezTo>
                    <a:pt x="3337" y="2988"/>
                    <a:pt x="3221" y="3046"/>
                    <a:pt x="3104" y="3162"/>
                  </a:cubicBezTo>
                  <a:cubicBezTo>
                    <a:pt x="3003" y="3264"/>
                    <a:pt x="2945" y="3394"/>
                    <a:pt x="2945" y="3554"/>
                  </a:cubicBezTo>
                  <a:cubicBezTo>
                    <a:pt x="2945" y="3713"/>
                    <a:pt x="2988" y="3844"/>
                    <a:pt x="3104" y="3960"/>
                  </a:cubicBezTo>
                  <a:cubicBezTo>
                    <a:pt x="3206" y="4061"/>
                    <a:pt x="3337" y="4119"/>
                    <a:pt x="3511" y="4119"/>
                  </a:cubicBezTo>
                  <a:lnTo>
                    <a:pt x="4352" y="4119"/>
                  </a:lnTo>
                  <a:lnTo>
                    <a:pt x="4352" y="5296"/>
                  </a:lnTo>
                  <a:lnTo>
                    <a:pt x="4352" y="5296"/>
                  </a:lnTo>
                  <a:cubicBezTo>
                    <a:pt x="4224" y="5334"/>
                    <a:pt x="4072" y="5376"/>
                    <a:pt x="3902" y="5410"/>
                  </a:cubicBezTo>
                  <a:cubicBezTo>
                    <a:pt x="3685" y="5439"/>
                    <a:pt x="3482" y="5454"/>
                    <a:pt x="3308" y="5454"/>
                  </a:cubicBezTo>
                  <a:cubicBezTo>
                    <a:pt x="2930" y="5454"/>
                    <a:pt x="2568" y="5367"/>
                    <a:pt x="2234" y="5164"/>
                  </a:cubicBezTo>
                  <a:cubicBezTo>
                    <a:pt x="1915" y="4975"/>
                    <a:pt x="1654" y="4700"/>
                    <a:pt x="1451" y="4366"/>
                  </a:cubicBezTo>
                  <a:cubicBezTo>
                    <a:pt x="1262" y="4047"/>
                    <a:pt x="1161" y="3684"/>
                    <a:pt x="1161" y="3278"/>
                  </a:cubicBezTo>
                  <a:cubicBezTo>
                    <a:pt x="1161" y="2887"/>
                    <a:pt x="1262" y="2524"/>
                    <a:pt x="1451" y="2190"/>
                  </a:cubicBezTo>
                  <a:cubicBezTo>
                    <a:pt x="1654" y="1857"/>
                    <a:pt x="1915" y="1596"/>
                    <a:pt x="2234" y="1392"/>
                  </a:cubicBezTo>
                  <a:cubicBezTo>
                    <a:pt x="2539" y="1204"/>
                    <a:pt x="2901" y="1102"/>
                    <a:pt x="3308" y="1102"/>
                  </a:cubicBezTo>
                  <a:cubicBezTo>
                    <a:pt x="3511" y="1102"/>
                    <a:pt x="3685" y="1131"/>
                    <a:pt x="3844" y="1160"/>
                  </a:cubicBezTo>
                  <a:cubicBezTo>
                    <a:pt x="4033" y="1204"/>
                    <a:pt x="4192" y="1247"/>
                    <a:pt x="4337" y="1320"/>
                  </a:cubicBezTo>
                  <a:cubicBezTo>
                    <a:pt x="4381" y="1349"/>
                    <a:pt x="4424" y="1363"/>
                    <a:pt x="4482" y="1378"/>
                  </a:cubicBezTo>
                  <a:cubicBezTo>
                    <a:pt x="4540" y="1392"/>
                    <a:pt x="4570" y="1392"/>
                    <a:pt x="4628" y="1392"/>
                  </a:cubicBezTo>
                  <a:cubicBezTo>
                    <a:pt x="4787" y="1392"/>
                    <a:pt x="4918" y="1320"/>
                    <a:pt x="5005" y="1218"/>
                  </a:cubicBezTo>
                  <a:cubicBezTo>
                    <a:pt x="5106" y="1088"/>
                    <a:pt x="5150" y="972"/>
                    <a:pt x="5150" y="827"/>
                  </a:cubicBezTo>
                  <a:cubicBezTo>
                    <a:pt x="5150" y="725"/>
                    <a:pt x="5135" y="653"/>
                    <a:pt x="5077" y="566"/>
                  </a:cubicBezTo>
                  <a:cubicBezTo>
                    <a:pt x="5048" y="479"/>
                    <a:pt x="4976" y="421"/>
                    <a:pt x="4889" y="363"/>
                  </a:cubicBezTo>
                  <a:cubicBezTo>
                    <a:pt x="4642" y="247"/>
                    <a:pt x="4410" y="145"/>
                    <a:pt x="4134" y="102"/>
                  </a:cubicBezTo>
                  <a:cubicBezTo>
                    <a:pt x="3873" y="44"/>
                    <a:pt x="3598" y="0"/>
                    <a:pt x="3308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>
              <a:extLst>
                <a:ext uri="{FF2B5EF4-FFF2-40B4-BE49-F238E27FC236}">
                  <a16:creationId xmlns:a16="http://schemas.microsoft.com/office/drawing/2014/main" id="{3ED0D09F-E731-71A9-F4D3-2222E64F3876}"/>
                </a:ext>
              </a:extLst>
            </p:cNvPr>
            <p:cNvSpPr/>
            <p:nvPr/>
          </p:nvSpPr>
          <p:spPr>
            <a:xfrm>
              <a:off x="1914525" y="1159500"/>
              <a:ext cx="127675" cy="160300"/>
            </a:xfrm>
            <a:custGeom>
              <a:avLst/>
              <a:gdLst/>
              <a:ahLst/>
              <a:cxnLst/>
              <a:rect l="l" t="t" r="r" b="b"/>
              <a:pathLst>
                <a:path w="5107" h="6412" extrusionOk="0">
                  <a:moveTo>
                    <a:pt x="596" y="0"/>
                  </a:moveTo>
                  <a:cubicBezTo>
                    <a:pt x="451" y="0"/>
                    <a:pt x="320" y="44"/>
                    <a:pt x="190" y="160"/>
                  </a:cubicBezTo>
                  <a:cubicBezTo>
                    <a:pt x="73" y="261"/>
                    <a:pt x="1" y="392"/>
                    <a:pt x="1" y="551"/>
                  </a:cubicBezTo>
                  <a:cubicBezTo>
                    <a:pt x="1" y="609"/>
                    <a:pt x="15" y="682"/>
                    <a:pt x="30" y="754"/>
                  </a:cubicBezTo>
                  <a:cubicBezTo>
                    <a:pt x="44" y="827"/>
                    <a:pt x="103" y="914"/>
                    <a:pt x="161" y="986"/>
                  </a:cubicBezTo>
                  <a:lnTo>
                    <a:pt x="2046" y="3501"/>
                  </a:lnTo>
                  <a:lnTo>
                    <a:pt x="2046" y="5846"/>
                  </a:lnTo>
                  <a:cubicBezTo>
                    <a:pt x="2046" y="6020"/>
                    <a:pt x="2104" y="6136"/>
                    <a:pt x="2206" y="6252"/>
                  </a:cubicBezTo>
                  <a:cubicBezTo>
                    <a:pt x="2322" y="6353"/>
                    <a:pt x="2438" y="6411"/>
                    <a:pt x="2583" y="6411"/>
                  </a:cubicBezTo>
                  <a:cubicBezTo>
                    <a:pt x="2713" y="6411"/>
                    <a:pt x="2844" y="6353"/>
                    <a:pt x="2946" y="6252"/>
                  </a:cubicBezTo>
                  <a:cubicBezTo>
                    <a:pt x="3062" y="6136"/>
                    <a:pt x="3120" y="6020"/>
                    <a:pt x="3120" y="5846"/>
                  </a:cubicBezTo>
                  <a:lnTo>
                    <a:pt x="3120" y="3625"/>
                  </a:lnTo>
                  <a:lnTo>
                    <a:pt x="5020" y="914"/>
                  </a:lnTo>
                  <a:cubicBezTo>
                    <a:pt x="5049" y="870"/>
                    <a:pt x="5063" y="812"/>
                    <a:pt x="5092" y="754"/>
                  </a:cubicBezTo>
                  <a:cubicBezTo>
                    <a:pt x="5107" y="696"/>
                    <a:pt x="5107" y="653"/>
                    <a:pt x="5107" y="595"/>
                  </a:cubicBezTo>
                  <a:cubicBezTo>
                    <a:pt x="5107" y="435"/>
                    <a:pt x="5049" y="305"/>
                    <a:pt x="4947" y="189"/>
                  </a:cubicBezTo>
                  <a:cubicBezTo>
                    <a:pt x="4831" y="87"/>
                    <a:pt x="4715" y="29"/>
                    <a:pt x="4570" y="29"/>
                  </a:cubicBezTo>
                  <a:cubicBezTo>
                    <a:pt x="4382" y="29"/>
                    <a:pt x="4236" y="116"/>
                    <a:pt x="4149" y="261"/>
                  </a:cubicBezTo>
                  <a:lnTo>
                    <a:pt x="2649" y="2465"/>
                  </a:lnTo>
                  <a:lnTo>
                    <a:pt x="1045" y="247"/>
                  </a:lnTo>
                  <a:cubicBezTo>
                    <a:pt x="915" y="87"/>
                    <a:pt x="755" y="0"/>
                    <a:pt x="5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2">
            <a:extLst>
              <a:ext uri="{FF2B5EF4-FFF2-40B4-BE49-F238E27FC236}">
                <a16:creationId xmlns:a16="http://schemas.microsoft.com/office/drawing/2014/main" id="{A647903E-572A-D4A5-37C9-AA29AE7CF105}"/>
              </a:ext>
            </a:extLst>
          </p:cNvPr>
          <p:cNvGrpSpPr/>
          <p:nvPr/>
        </p:nvGrpSpPr>
        <p:grpSpPr>
          <a:xfrm>
            <a:off x="6805923" y="3197170"/>
            <a:ext cx="1936535" cy="1715112"/>
            <a:chOff x="4738675" y="3086125"/>
            <a:chExt cx="2125025" cy="1882050"/>
          </a:xfrm>
        </p:grpSpPr>
        <p:sp>
          <p:nvSpPr>
            <p:cNvPr id="797" name="Google Shape;797;p32">
              <a:extLst>
                <a:ext uri="{FF2B5EF4-FFF2-40B4-BE49-F238E27FC236}">
                  <a16:creationId xmlns:a16="http://schemas.microsoft.com/office/drawing/2014/main" id="{ED8FA51B-C17A-5647-6BB3-CEB494FE1C15}"/>
                </a:ext>
              </a:extLst>
            </p:cNvPr>
            <p:cNvSpPr/>
            <p:nvPr/>
          </p:nvSpPr>
          <p:spPr>
            <a:xfrm>
              <a:off x="4738675" y="3086125"/>
              <a:ext cx="2125025" cy="1882050"/>
            </a:xfrm>
            <a:custGeom>
              <a:avLst/>
              <a:gdLst/>
              <a:ahLst/>
              <a:cxnLst/>
              <a:rect l="l" t="t" r="r" b="b"/>
              <a:pathLst>
                <a:path w="85001" h="75282" extrusionOk="0">
                  <a:moveTo>
                    <a:pt x="36988" y="0"/>
                  </a:moveTo>
                  <a:cubicBezTo>
                    <a:pt x="36901" y="0"/>
                    <a:pt x="36829" y="15"/>
                    <a:pt x="36742" y="15"/>
                  </a:cubicBezTo>
                  <a:cubicBezTo>
                    <a:pt x="36698" y="15"/>
                    <a:pt x="36669" y="44"/>
                    <a:pt x="36655" y="44"/>
                  </a:cubicBezTo>
                  <a:cubicBezTo>
                    <a:pt x="36553" y="58"/>
                    <a:pt x="36481" y="73"/>
                    <a:pt x="36394" y="87"/>
                  </a:cubicBezTo>
                  <a:cubicBezTo>
                    <a:pt x="36379" y="87"/>
                    <a:pt x="36365" y="116"/>
                    <a:pt x="36336" y="116"/>
                  </a:cubicBezTo>
                  <a:cubicBezTo>
                    <a:pt x="36249" y="146"/>
                    <a:pt x="36147" y="189"/>
                    <a:pt x="36046" y="218"/>
                  </a:cubicBezTo>
                  <a:cubicBezTo>
                    <a:pt x="36017" y="233"/>
                    <a:pt x="36002" y="233"/>
                    <a:pt x="35959" y="262"/>
                  </a:cubicBezTo>
                  <a:cubicBezTo>
                    <a:pt x="35886" y="291"/>
                    <a:pt x="35814" y="334"/>
                    <a:pt x="35741" y="392"/>
                  </a:cubicBezTo>
                  <a:cubicBezTo>
                    <a:pt x="35727" y="407"/>
                    <a:pt x="35712" y="407"/>
                    <a:pt x="35683" y="407"/>
                  </a:cubicBezTo>
                  <a:cubicBezTo>
                    <a:pt x="22541" y="8747"/>
                    <a:pt x="23252" y="18494"/>
                    <a:pt x="23992" y="21947"/>
                  </a:cubicBezTo>
                  <a:lnTo>
                    <a:pt x="22251" y="25268"/>
                  </a:lnTo>
                  <a:cubicBezTo>
                    <a:pt x="21932" y="25877"/>
                    <a:pt x="21874" y="26574"/>
                    <a:pt x="22034" y="27197"/>
                  </a:cubicBezTo>
                  <a:cubicBezTo>
                    <a:pt x="22034" y="27995"/>
                    <a:pt x="22382" y="28779"/>
                    <a:pt x="23049" y="29301"/>
                  </a:cubicBezTo>
                  <a:lnTo>
                    <a:pt x="27966" y="33217"/>
                  </a:lnTo>
                  <a:lnTo>
                    <a:pt x="25355" y="37743"/>
                  </a:lnTo>
                  <a:lnTo>
                    <a:pt x="24064" y="35509"/>
                  </a:lnTo>
                  <a:cubicBezTo>
                    <a:pt x="23568" y="34643"/>
                    <a:pt x="22668" y="34163"/>
                    <a:pt x="21744" y="34163"/>
                  </a:cubicBezTo>
                  <a:cubicBezTo>
                    <a:pt x="21290" y="34163"/>
                    <a:pt x="20830" y="34279"/>
                    <a:pt x="20409" y="34523"/>
                  </a:cubicBezTo>
                  <a:lnTo>
                    <a:pt x="11677" y="39570"/>
                  </a:lnTo>
                  <a:cubicBezTo>
                    <a:pt x="11314" y="39788"/>
                    <a:pt x="11010" y="40063"/>
                    <a:pt x="10792" y="40397"/>
                  </a:cubicBezTo>
                  <a:cubicBezTo>
                    <a:pt x="10778" y="40397"/>
                    <a:pt x="10763" y="40383"/>
                    <a:pt x="10734" y="40383"/>
                  </a:cubicBezTo>
                  <a:cubicBezTo>
                    <a:pt x="10647" y="40368"/>
                    <a:pt x="10575" y="40354"/>
                    <a:pt x="10488" y="40325"/>
                  </a:cubicBezTo>
                  <a:cubicBezTo>
                    <a:pt x="10473" y="40325"/>
                    <a:pt x="10444" y="40325"/>
                    <a:pt x="10415" y="40310"/>
                  </a:cubicBezTo>
                  <a:cubicBezTo>
                    <a:pt x="10299" y="40296"/>
                    <a:pt x="10198" y="40296"/>
                    <a:pt x="10082" y="40296"/>
                  </a:cubicBezTo>
                  <a:lnTo>
                    <a:pt x="10053" y="40296"/>
                  </a:lnTo>
                  <a:cubicBezTo>
                    <a:pt x="9965" y="40296"/>
                    <a:pt x="9864" y="40310"/>
                    <a:pt x="9777" y="40310"/>
                  </a:cubicBezTo>
                  <a:cubicBezTo>
                    <a:pt x="9748" y="40310"/>
                    <a:pt x="9719" y="40325"/>
                    <a:pt x="9690" y="40325"/>
                  </a:cubicBezTo>
                  <a:cubicBezTo>
                    <a:pt x="9617" y="40354"/>
                    <a:pt x="9530" y="40368"/>
                    <a:pt x="9458" y="40383"/>
                  </a:cubicBezTo>
                  <a:cubicBezTo>
                    <a:pt x="9429" y="40383"/>
                    <a:pt x="9414" y="40383"/>
                    <a:pt x="9400" y="40397"/>
                  </a:cubicBezTo>
                  <a:lnTo>
                    <a:pt x="9342" y="40397"/>
                  </a:lnTo>
                  <a:lnTo>
                    <a:pt x="9066" y="40513"/>
                  </a:lnTo>
                  <a:cubicBezTo>
                    <a:pt x="9052" y="40513"/>
                    <a:pt x="9037" y="40528"/>
                    <a:pt x="9023" y="40528"/>
                  </a:cubicBezTo>
                  <a:cubicBezTo>
                    <a:pt x="8921" y="40571"/>
                    <a:pt x="8849" y="40615"/>
                    <a:pt x="8776" y="40658"/>
                  </a:cubicBezTo>
                  <a:cubicBezTo>
                    <a:pt x="8762" y="40673"/>
                    <a:pt x="8733" y="40687"/>
                    <a:pt x="8704" y="40687"/>
                  </a:cubicBezTo>
                  <a:lnTo>
                    <a:pt x="8486" y="40861"/>
                  </a:lnTo>
                  <a:cubicBezTo>
                    <a:pt x="8471" y="40876"/>
                    <a:pt x="8457" y="40876"/>
                    <a:pt x="8457" y="40890"/>
                  </a:cubicBezTo>
                  <a:cubicBezTo>
                    <a:pt x="8370" y="40963"/>
                    <a:pt x="8297" y="41035"/>
                    <a:pt x="8225" y="41108"/>
                  </a:cubicBezTo>
                  <a:cubicBezTo>
                    <a:pt x="8196" y="41122"/>
                    <a:pt x="8196" y="41151"/>
                    <a:pt x="8181" y="41151"/>
                  </a:cubicBezTo>
                  <a:cubicBezTo>
                    <a:pt x="8123" y="41224"/>
                    <a:pt x="8080" y="41267"/>
                    <a:pt x="8022" y="41340"/>
                  </a:cubicBezTo>
                  <a:cubicBezTo>
                    <a:pt x="8007" y="41369"/>
                    <a:pt x="7978" y="41398"/>
                    <a:pt x="7964" y="41412"/>
                  </a:cubicBezTo>
                  <a:cubicBezTo>
                    <a:pt x="7906" y="41485"/>
                    <a:pt x="7862" y="41586"/>
                    <a:pt x="7819" y="41659"/>
                  </a:cubicBezTo>
                  <a:cubicBezTo>
                    <a:pt x="7819" y="41674"/>
                    <a:pt x="7804" y="41674"/>
                    <a:pt x="7804" y="41688"/>
                  </a:cubicBezTo>
                  <a:cubicBezTo>
                    <a:pt x="7746" y="41775"/>
                    <a:pt x="7717" y="41891"/>
                    <a:pt x="7674" y="41978"/>
                  </a:cubicBezTo>
                  <a:cubicBezTo>
                    <a:pt x="7659" y="41993"/>
                    <a:pt x="7659" y="42036"/>
                    <a:pt x="7645" y="42051"/>
                  </a:cubicBezTo>
                  <a:cubicBezTo>
                    <a:pt x="7601" y="42138"/>
                    <a:pt x="7587" y="42210"/>
                    <a:pt x="7572" y="42312"/>
                  </a:cubicBezTo>
                  <a:cubicBezTo>
                    <a:pt x="7572" y="42326"/>
                    <a:pt x="7543" y="42341"/>
                    <a:pt x="7543" y="42355"/>
                  </a:cubicBezTo>
                  <a:cubicBezTo>
                    <a:pt x="7543" y="42384"/>
                    <a:pt x="7543" y="42399"/>
                    <a:pt x="7529" y="42413"/>
                  </a:cubicBezTo>
                  <a:lnTo>
                    <a:pt x="7529" y="42457"/>
                  </a:lnTo>
                  <a:cubicBezTo>
                    <a:pt x="6093" y="49086"/>
                    <a:pt x="6716" y="54032"/>
                    <a:pt x="8109" y="57644"/>
                  </a:cubicBezTo>
                  <a:cubicBezTo>
                    <a:pt x="6484" y="57441"/>
                    <a:pt x="4686" y="57324"/>
                    <a:pt x="2713" y="57324"/>
                  </a:cubicBezTo>
                  <a:lnTo>
                    <a:pt x="2684" y="57324"/>
                  </a:lnTo>
                  <a:cubicBezTo>
                    <a:pt x="2582" y="57324"/>
                    <a:pt x="2466" y="57324"/>
                    <a:pt x="2365" y="57339"/>
                  </a:cubicBezTo>
                  <a:cubicBezTo>
                    <a:pt x="2350" y="57339"/>
                    <a:pt x="2307" y="57339"/>
                    <a:pt x="2292" y="57354"/>
                  </a:cubicBezTo>
                  <a:cubicBezTo>
                    <a:pt x="2205" y="57368"/>
                    <a:pt x="2133" y="57397"/>
                    <a:pt x="2060" y="57412"/>
                  </a:cubicBezTo>
                  <a:cubicBezTo>
                    <a:pt x="2017" y="57412"/>
                    <a:pt x="2002" y="57426"/>
                    <a:pt x="1959" y="57426"/>
                  </a:cubicBezTo>
                  <a:cubicBezTo>
                    <a:pt x="1857" y="57470"/>
                    <a:pt x="1770" y="57484"/>
                    <a:pt x="1669" y="57542"/>
                  </a:cubicBezTo>
                  <a:lnTo>
                    <a:pt x="1654" y="57542"/>
                  </a:lnTo>
                  <a:cubicBezTo>
                    <a:pt x="1567" y="57571"/>
                    <a:pt x="1480" y="57629"/>
                    <a:pt x="1378" y="57687"/>
                  </a:cubicBezTo>
                  <a:cubicBezTo>
                    <a:pt x="1364" y="57702"/>
                    <a:pt x="1335" y="57702"/>
                    <a:pt x="1306" y="57716"/>
                  </a:cubicBezTo>
                  <a:cubicBezTo>
                    <a:pt x="1233" y="57774"/>
                    <a:pt x="1161" y="57803"/>
                    <a:pt x="1088" y="57861"/>
                  </a:cubicBezTo>
                  <a:cubicBezTo>
                    <a:pt x="1074" y="57876"/>
                    <a:pt x="1059" y="57876"/>
                    <a:pt x="1059" y="57905"/>
                  </a:cubicBezTo>
                  <a:cubicBezTo>
                    <a:pt x="972" y="57977"/>
                    <a:pt x="900" y="58050"/>
                    <a:pt x="798" y="58122"/>
                  </a:cubicBezTo>
                  <a:lnTo>
                    <a:pt x="784" y="58137"/>
                  </a:lnTo>
                  <a:cubicBezTo>
                    <a:pt x="711" y="58209"/>
                    <a:pt x="653" y="58282"/>
                    <a:pt x="610" y="58354"/>
                  </a:cubicBezTo>
                  <a:cubicBezTo>
                    <a:pt x="581" y="58369"/>
                    <a:pt x="566" y="58412"/>
                    <a:pt x="552" y="58427"/>
                  </a:cubicBezTo>
                  <a:cubicBezTo>
                    <a:pt x="494" y="58499"/>
                    <a:pt x="465" y="58572"/>
                    <a:pt x="407" y="58644"/>
                  </a:cubicBezTo>
                  <a:cubicBezTo>
                    <a:pt x="392" y="58659"/>
                    <a:pt x="392" y="58673"/>
                    <a:pt x="363" y="58702"/>
                  </a:cubicBezTo>
                  <a:cubicBezTo>
                    <a:pt x="363" y="58702"/>
                    <a:pt x="363" y="58717"/>
                    <a:pt x="349" y="58717"/>
                  </a:cubicBezTo>
                  <a:cubicBezTo>
                    <a:pt x="349" y="58731"/>
                    <a:pt x="334" y="58731"/>
                    <a:pt x="334" y="58746"/>
                  </a:cubicBezTo>
                  <a:cubicBezTo>
                    <a:pt x="276" y="58848"/>
                    <a:pt x="247" y="58935"/>
                    <a:pt x="204" y="59022"/>
                  </a:cubicBezTo>
                  <a:cubicBezTo>
                    <a:pt x="204" y="59036"/>
                    <a:pt x="189" y="59065"/>
                    <a:pt x="189" y="59080"/>
                  </a:cubicBezTo>
                  <a:cubicBezTo>
                    <a:pt x="146" y="59167"/>
                    <a:pt x="131" y="59254"/>
                    <a:pt x="102" y="59355"/>
                  </a:cubicBezTo>
                  <a:cubicBezTo>
                    <a:pt x="102" y="59370"/>
                    <a:pt x="73" y="59399"/>
                    <a:pt x="73" y="59428"/>
                  </a:cubicBezTo>
                  <a:lnTo>
                    <a:pt x="30" y="59689"/>
                  </a:lnTo>
                  <a:lnTo>
                    <a:pt x="30" y="59747"/>
                  </a:lnTo>
                  <a:cubicBezTo>
                    <a:pt x="1" y="59863"/>
                    <a:pt x="1" y="59964"/>
                    <a:pt x="1" y="60080"/>
                  </a:cubicBezTo>
                  <a:lnTo>
                    <a:pt x="1" y="60124"/>
                  </a:lnTo>
                  <a:cubicBezTo>
                    <a:pt x="1" y="60226"/>
                    <a:pt x="30" y="60313"/>
                    <a:pt x="30" y="60400"/>
                  </a:cubicBezTo>
                  <a:cubicBezTo>
                    <a:pt x="30" y="60443"/>
                    <a:pt x="30" y="60458"/>
                    <a:pt x="44" y="60487"/>
                  </a:cubicBezTo>
                  <a:lnTo>
                    <a:pt x="102" y="60762"/>
                  </a:lnTo>
                  <a:cubicBezTo>
                    <a:pt x="102" y="60777"/>
                    <a:pt x="102" y="60806"/>
                    <a:pt x="117" y="60806"/>
                  </a:cubicBezTo>
                  <a:cubicBezTo>
                    <a:pt x="146" y="60907"/>
                    <a:pt x="189" y="60994"/>
                    <a:pt x="218" y="61096"/>
                  </a:cubicBezTo>
                  <a:cubicBezTo>
                    <a:pt x="247" y="61110"/>
                    <a:pt x="247" y="61139"/>
                    <a:pt x="262" y="61168"/>
                  </a:cubicBezTo>
                  <a:cubicBezTo>
                    <a:pt x="291" y="61241"/>
                    <a:pt x="334" y="61328"/>
                    <a:pt x="392" y="61400"/>
                  </a:cubicBezTo>
                  <a:cubicBezTo>
                    <a:pt x="392" y="61415"/>
                    <a:pt x="407" y="61429"/>
                    <a:pt x="407" y="61429"/>
                  </a:cubicBezTo>
                  <a:cubicBezTo>
                    <a:pt x="421" y="61458"/>
                    <a:pt x="421" y="61473"/>
                    <a:pt x="436" y="61487"/>
                  </a:cubicBezTo>
                  <a:cubicBezTo>
                    <a:pt x="436" y="61487"/>
                    <a:pt x="436" y="61502"/>
                    <a:pt x="465" y="61502"/>
                  </a:cubicBezTo>
                  <a:cubicBezTo>
                    <a:pt x="6861" y="71568"/>
                    <a:pt x="14114" y="73469"/>
                    <a:pt x="18669" y="73469"/>
                  </a:cubicBezTo>
                  <a:cubicBezTo>
                    <a:pt x="20018" y="73469"/>
                    <a:pt x="21149" y="73309"/>
                    <a:pt x="21947" y="73135"/>
                  </a:cubicBezTo>
                  <a:lnTo>
                    <a:pt x="25268" y="74876"/>
                  </a:lnTo>
                  <a:cubicBezTo>
                    <a:pt x="25660" y="75064"/>
                    <a:pt x="26081" y="75180"/>
                    <a:pt x="26516" y="75180"/>
                  </a:cubicBezTo>
                  <a:cubicBezTo>
                    <a:pt x="27473" y="75180"/>
                    <a:pt x="28416" y="74658"/>
                    <a:pt x="28895" y="73744"/>
                  </a:cubicBezTo>
                  <a:cubicBezTo>
                    <a:pt x="29185" y="73179"/>
                    <a:pt x="29257" y="72555"/>
                    <a:pt x="29141" y="71975"/>
                  </a:cubicBezTo>
                  <a:lnTo>
                    <a:pt x="29141" y="71975"/>
                  </a:lnTo>
                  <a:cubicBezTo>
                    <a:pt x="32347" y="72410"/>
                    <a:pt x="34871" y="72497"/>
                    <a:pt x="35567" y="72511"/>
                  </a:cubicBezTo>
                  <a:lnTo>
                    <a:pt x="35639" y="72511"/>
                  </a:lnTo>
                  <a:cubicBezTo>
                    <a:pt x="36959" y="72511"/>
                    <a:pt x="38076" y="71554"/>
                    <a:pt x="38279" y="70234"/>
                  </a:cubicBezTo>
                  <a:lnTo>
                    <a:pt x="38787" y="66898"/>
                  </a:lnTo>
                  <a:lnTo>
                    <a:pt x="42863" y="66898"/>
                  </a:lnTo>
                  <a:cubicBezTo>
                    <a:pt x="42573" y="68029"/>
                    <a:pt x="43052" y="69262"/>
                    <a:pt x="44125" y="69886"/>
                  </a:cubicBezTo>
                  <a:lnTo>
                    <a:pt x="52843" y="74919"/>
                  </a:lnTo>
                  <a:cubicBezTo>
                    <a:pt x="53263" y="75166"/>
                    <a:pt x="53727" y="75282"/>
                    <a:pt x="54177" y="75282"/>
                  </a:cubicBezTo>
                  <a:cubicBezTo>
                    <a:pt x="54786" y="75282"/>
                    <a:pt x="55366" y="75093"/>
                    <a:pt x="55845" y="74702"/>
                  </a:cubicBezTo>
                  <a:cubicBezTo>
                    <a:pt x="56048" y="74542"/>
                    <a:pt x="56237" y="74339"/>
                    <a:pt x="56382" y="74150"/>
                  </a:cubicBezTo>
                  <a:cubicBezTo>
                    <a:pt x="56889" y="74818"/>
                    <a:pt x="57687" y="75195"/>
                    <a:pt x="58499" y="75195"/>
                  </a:cubicBezTo>
                  <a:cubicBezTo>
                    <a:pt x="58920" y="75195"/>
                    <a:pt x="59355" y="75108"/>
                    <a:pt x="59747" y="74890"/>
                  </a:cubicBezTo>
                  <a:lnTo>
                    <a:pt x="63069" y="73150"/>
                  </a:lnTo>
                  <a:cubicBezTo>
                    <a:pt x="63866" y="73324"/>
                    <a:pt x="64983" y="73498"/>
                    <a:pt x="66347" y="73498"/>
                  </a:cubicBezTo>
                  <a:cubicBezTo>
                    <a:pt x="70916" y="73498"/>
                    <a:pt x="78154" y="71583"/>
                    <a:pt x="84551" y="61531"/>
                  </a:cubicBezTo>
                  <a:cubicBezTo>
                    <a:pt x="84551" y="61531"/>
                    <a:pt x="84551" y="61502"/>
                    <a:pt x="84565" y="61502"/>
                  </a:cubicBezTo>
                  <a:cubicBezTo>
                    <a:pt x="84594" y="61487"/>
                    <a:pt x="84594" y="61473"/>
                    <a:pt x="84609" y="61458"/>
                  </a:cubicBezTo>
                  <a:cubicBezTo>
                    <a:pt x="84609" y="61429"/>
                    <a:pt x="84623" y="61415"/>
                    <a:pt x="84623" y="61415"/>
                  </a:cubicBezTo>
                  <a:cubicBezTo>
                    <a:pt x="84681" y="61342"/>
                    <a:pt x="84710" y="61270"/>
                    <a:pt x="84754" y="61183"/>
                  </a:cubicBezTo>
                  <a:cubicBezTo>
                    <a:pt x="84768" y="61168"/>
                    <a:pt x="84768" y="61125"/>
                    <a:pt x="84783" y="61110"/>
                  </a:cubicBezTo>
                  <a:cubicBezTo>
                    <a:pt x="84826" y="61023"/>
                    <a:pt x="84855" y="60907"/>
                    <a:pt x="84899" y="60820"/>
                  </a:cubicBezTo>
                  <a:cubicBezTo>
                    <a:pt x="84899" y="60806"/>
                    <a:pt x="84899" y="60777"/>
                    <a:pt x="84913" y="60777"/>
                  </a:cubicBezTo>
                  <a:cubicBezTo>
                    <a:pt x="84928" y="60690"/>
                    <a:pt x="84971" y="60603"/>
                    <a:pt x="84971" y="60516"/>
                  </a:cubicBezTo>
                  <a:cubicBezTo>
                    <a:pt x="84971" y="60472"/>
                    <a:pt x="84986" y="60458"/>
                    <a:pt x="84986" y="60414"/>
                  </a:cubicBezTo>
                  <a:cubicBezTo>
                    <a:pt x="85000" y="60327"/>
                    <a:pt x="85000" y="60240"/>
                    <a:pt x="85000" y="60153"/>
                  </a:cubicBezTo>
                  <a:lnTo>
                    <a:pt x="85000" y="60095"/>
                  </a:lnTo>
                  <a:cubicBezTo>
                    <a:pt x="85000" y="60008"/>
                    <a:pt x="85000" y="59892"/>
                    <a:pt x="84986" y="59790"/>
                  </a:cubicBezTo>
                  <a:lnTo>
                    <a:pt x="84986" y="59732"/>
                  </a:lnTo>
                  <a:cubicBezTo>
                    <a:pt x="84971" y="59645"/>
                    <a:pt x="84971" y="59544"/>
                    <a:pt x="84928" y="59457"/>
                  </a:cubicBezTo>
                  <a:cubicBezTo>
                    <a:pt x="84928" y="59442"/>
                    <a:pt x="84913" y="59399"/>
                    <a:pt x="84913" y="59384"/>
                  </a:cubicBezTo>
                  <a:cubicBezTo>
                    <a:pt x="84899" y="59297"/>
                    <a:pt x="84855" y="59210"/>
                    <a:pt x="84826" y="59109"/>
                  </a:cubicBezTo>
                  <a:cubicBezTo>
                    <a:pt x="84826" y="59094"/>
                    <a:pt x="84812" y="59080"/>
                    <a:pt x="84812" y="59065"/>
                  </a:cubicBezTo>
                  <a:cubicBezTo>
                    <a:pt x="84768" y="58964"/>
                    <a:pt x="84739" y="58877"/>
                    <a:pt x="84681" y="58790"/>
                  </a:cubicBezTo>
                  <a:cubicBezTo>
                    <a:pt x="84681" y="58775"/>
                    <a:pt x="84667" y="58775"/>
                    <a:pt x="84667" y="58746"/>
                  </a:cubicBezTo>
                  <a:cubicBezTo>
                    <a:pt x="84667" y="58746"/>
                    <a:pt x="84667" y="58731"/>
                    <a:pt x="84638" y="58731"/>
                  </a:cubicBezTo>
                  <a:cubicBezTo>
                    <a:pt x="84623" y="58717"/>
                    <a:pt x="84623" y="58702"/>
                    <a:pt x="84609" y="58673"/>
                  </a:cubicBezTo>
                  <a:cubicBezTo>
                    <a:pt x="84565" y="58601"/>
                    <a:pt x="84522" y="58528"/>
                    <a:pt x="84464" y="58456"/>
                  </a:cubicBezTo>
                  <a:cubicBezTo>
                    <a:pt x="84449" y="58441"/>
                    <a:pt x="84420" y="58412"/>
                    <a:pt x="84406" y="58383"/>
                  </a:cubicBezTo>
                  <a:cubicBezTo>
                    <a:pt x="84348" y="58311"/>
                    <a:pt x="84275" y="58238"/>
                    <a:pt x="84231" y="58166"/>
                  </a:cubicBezTo>
                  <a:lnTo>
                    <a:pt x="84188" y="58137"/>
                  </a:lnTo>
                  <a:cubicBezTo>
                    <a:pt x="84115" y="58064"/>
                    <a:pt x="84028" y="57992"/>
                    <a:pt x="83956" y="57919"/>
                  </a:cubicBezTo>
                  <a:cubicBezTo>
                    <a:pt x="83941" y="57905"/>
                    <a:pt x="83912" y="57905"/>
                    <a:pt x="83898" y="57876"/>
                  </a:cubicBezTo>
                  <a:cubicBezTo>
                    <a:pt x="83825" y="57832"/>
                    <a:pt x="83753" y="57774"/>
                    <a:pt x="83680" y="57731"/>
                  </a:cubicBezTo>
                  <a:cubicBezTo>
                    <a:pt x="83666" y="57716"/>
                    <a:pt x="83622" y="57702"/>
                    <a:pt x="83608" y="57687"/>
                  </a:cubicBezTo>
                  <a:cubicBezTo>
                    <a:pt x="83521" y="57629"/>
                    <a:pt x="83448" y="57586"/>
                    <a:pt x="83361" y="57557"/>
                  </a:cubicBezTo>
                  <a:cubicBezTo>
                    <a:pt x="83332" y="57557"/>
                    <a:pt x="83332" y="57542"/>
                    <a:pt x="83318" y="57542"/>
                  </a:cubicBezTo>
                  <a:cubicBezTo>
                    <a:pt x="83231" y="57499"/>
                    <a:pt x="83115" y="57470"/>
                    <a:pt x="83028" y="57426"/>
                  </a:cubicBezTo>
                  <a:cubicBezTo>
                    <a:pt x="82999" y="57426"/>
                    <a:pt x="82970" y="57412"/>
                    <a:pt x="82941" y="57412"/>
                  </a:cubicBezTo>
                  <a:cubicBezTo>
                    <a:pt x="82868" y="57383"/>
                    <a:pt x="82781" y="57368"/>
                    <a:pt x="82708" y="57354"/>
                  </a:cubicBezTo>
                  <a:cubicBezTo>
                    <a:pt x="82679" y="57354"/>
                    <a:pt x="82650" y="57339"/>
                    <a:pt x="82636" y="57339"/>
                  </a:cubicBezTo>
                  <a:cubicBezTo>
                    <a:pt x="82520" y="57310"/>
                    <a:pt x="82418" y="57310"/>
                    <a:pt x="82302" y="57310"/>
                  </a:cubicBezTo>
                  <a:lnTo>
                    <a:pt x="82288" y="57310"/>
                  </a:lnTo>
                  <a:cubicBezTo>
                    <a:pt x="80315" y="57310"/>
                    <a:pt x="78516" y="57441"/>
                    <a:pt x="76877" y="57644"/>
                  </a:cubicBezTo>
                  <a:cubicBezTo>
                    <a:pt x="78284" y="54017"/>
                    <a:pt x="78894" y="49086"/>
                    <a:pt x="77458" y="42442"/>
                  </a:cubicBezTo>
                  <a:lnTo>
                    <a:pt x="77458" y="42413"/>
                  </a:lnTo>
                  <a:cubicBezTo>
                    <a:pt x="77458" y="42399"/>
                    <a:pt x="77458" y="42370"/>
                    <a:pt x="77443" y="42355"/>
                  </a:cubicBezTo>
                  <a:cubicBezTo>
                    <a:pt x="77443" y="42341"/>
                    <a:pt x="77429" y="42326"/>
                    <a:pt x="77429" y="42312"/>
                  </a:cubicBezTo>
                  <a:cubicBezTo>
                    <a:pt x="77414" y="42210"/>
                    <a:pt x="77385" y="42138"/>
                    <a:pt x="77356" y="42051"/>
                  </a:cubicBezTo>
                  <a:cubicBezTo>
                    <a:pt x="77342" y="42036"/>
                    <a:pt x="77342" y="41993"/>
                    <a:pt x="77313" y="41978"/>
                  </a:cubicBezTo>
                  <a:cubicBezTo>
                    <a:pt x="77284" y="41891"/>
                    <a:pt x="77240" y="41775"/>
                    <a:pt x="77197" y="41688"/>
                  </a:cubicBezTo>
                  <a:cubicBezTo>
                    <a:pt x="77197" y="41674"/>
                    <a:pt x="77168" y="41674"/>
                    <a:pt x="77168" y="41645"/>
                  </a:cubicBezTo>
                  <a:cubicBezTo>
                    <a:pt x="77139" y="41586"/>
                    <a:pt x="77080" y="41485"/>
                    <a:pt x="77022" y="41412"/>
                  </a:cubicBezTo>
                  <a:cubicBezTo>
                    <a:pt x="77008" y="41398"/>
                    <a:pt x="76993" y="41369"/>
                    <a:pt x="76979" y="41340"/>
                  </a:cubicBezTo>
                  <a:cubicBezTo>
                    <a:pt x="76921" y="41267"/>
                    <a:pt x="76863" y="41195"/>
                    <a:pt x="76805" y="41151"/>
                  </a:cubicBezTo>
                  <a:cubicBezTo>
                    <a:pt x="76790" y="41122"/>
                    <a:pt x="76790" y="41108"/>
                    <a:pt x="76776" y="41108"/>
                  </a:cubicBezTo>
                  <a:cubicBezTo>
                    <a:pt x="76703" y="41035"/>
                    <a:pt x="76631" y="40963"/>
                    <a:pt x="76544" y="40890"/>
                  </a:cubicBezTo>
                  <a:lnTo>
                    <a:pt x="76500" y="40847"/>
                  </a:lnTo>
                  <a:lnTo>
                    <a:pt x="76283" y="40687"/>
                  </a:lnTo>
                  <a:cubicBezTo>
                    <a:pt x="76268" y="40673"/>
                    <a:pt x="76225" y="40658"/>
                    <a:pt x="76210" y="40658"/>
                  </a:cubicBezTo>
                  <a:cubicBezTo>
                    <a:pt x="76138" y="40600"/>
                    <a:pt x="76051" y="40557"/>
                    <a:pt x="75978" y="40528"/>
                  </a:cubicBezTo>
                  <a:cubicBezTo>
                    <a:pt x="75964" y="40528"/>
                    <a:pt x="75935" y="40513"/>
                    <a:pt x="75920" y="40513"/>
                  </a:cubicBezTo>
                  <a:lnTo>
                    <a:pt x="75644" y="40397"/>
                  </a:lnTo>
                  <a:lnTo>
                    <a:pt x="75601" y="40397"/>
                  </a:lnTo>
                  <a:cubicBezTo>
                    <a:pt x="75572" y="40397"/>
                    <a:pt x="75557" y="40397"/>
                    <a:pt x="75543" y="40383"/>
                  </a:cubicBezTo>
                  <a:cubicBezTo>
                    <a:pt x="75470" y="40368"/>
                    <a:pt x="75383" y="40339"/>
                    <a:pt x="75311" y="40325"/>
                  </a:cubicBezTo>
                  <a:cubicBezTo>
                    <a:pt x="75267" y="40325"/>
                    <a:pt x="75238" y="40310"/>
                    <a:pt x="75209" y="40310"/>
                  </a:cubicBezTo>
                  <a:cubicBezTo>
                    <a:pt x="75122" y="40296"/>
                    <a:pt x="75035" y="40296"/>
                    <a:pt x="74948" y="40296"/>
                  </a:cubicBezTo>
                  <a:lnTo>
                    <a:pt x="74890" y="40296"/>
                  </a:lnTo>
                  <a:cubicBezTo>
                    <a:pt x="74774" y="40296"/>
                    <a:pt x="74673" y="40296"/>
                    <a:pt x="74586" y="40310"/>
                  </a:cubicBezTo>
                  <a:cubicBezTo>
                    <a:pt x="74542" y="40310"/>
                    <a:pt x="74528" y="40310"/>
                    <a:pt x="74484" y="40325"/>
                  </a:cubicBezTo>
                  <a:cubicBezTo>
                    <a:pt x="74412" y="40339"/>
                    <a:pt x="74339" y="40339"/>
                    <a:pt x="74267" y="40368"/>
                  </a:cubicBezTo>
                  <a:cubicBezTo>
                    <a:pt x="74237" y="40368"/>
                    <a:pt x="74194" y="40383"/>
                    <a:pt x="74165" y="40383"/>
                  </a:cubicBezTo>
                  <a:cubicBezTo>
                    <a:pt x="74092" y="40397"/>
                    <a:pt x="74005" y="40441"/>
                    <a:pt x="73933" y="40455"/>
                  </a:cubicBezTo>
                  <a:cubicBezTo>
                    <a:pt x="73889" y="40470"/>
                    <a:pt x="73860" y="40470"/>
                    <a:pt x="73831" y="40484"/>
                  </a:cubicBezTo>
                  <a:cubicBezTo>
                    <a:pt x="73759" y="40528"/>
                    <a:pt x="73672" y="40557"/>
                    <a:pt x="73599" y="40600"/>
                  </a:cubicBezTo>
                  <a:lnTo>
                    <a:pt x="73498" y="40658"/>
                  </a:lnTo>
                  <a:cubicBezTo>
                    <a:pt x="73440" y="40687"/>
                    <a:pt x="73367" y="40731"/>
                    <a:pt x="73309" y="40774"/>
                  </a:cubicBezTo>
                  <a:cubicBezTo>
                    <a:pt x="73295" y="40803"/>
                    <a:pt x="73251" y="40818"/>
                    <a:pt x="73237" y="40832"/>
                  </a:cubicBezTo>
                  <a:cubicBezTo>
                    <a:pt x="73150" y="40905"/>
                    <a:pt x="73077" y="40963"/>
                    <a:pt x="73005" y="41050"/>
                  </a:cubicBezTo>
                  <a:lnTo>
                    <a:pt x="72990" y="41064"/>
                  </a:lnTo>
                  <a:cubicBezTo>
                    <a:pt x="72526" y="41528"/>
                    <a:pt x="72120" y="41964"/>
                    <a:pt x="71699" y="42399"/>
                  </a:cubicBezTo>
                  <a:cubicBezTo>
                    <a:pt x="70669" y="40034"/>
                    <a:pt x="69755" y="38337"/>
                    <a:pt x="69480" y="37801"/>
                  </a:cubicBezTo>
                  <a:cubicBezTo>
                    <a:pt x="68995" y="36917"/>
                    <a:pt x="68085" y="36409"/>
                    <a:pt x="67132" y="36409"/>
                  </a:cubicBezTo>
                  <a:cubicBezTo>
                    <a:pt x="66803" y="36409"/>
                    <a:pt x="66468" y="36470"/>
                    <a:pt x="66144" y="36597"/>
                  </a:cubicBezTo>
                  <a:lnTo>
                    <a:pt x="60226" y="38918"/>
                  </a:lnTo>
                  <a:lnTo>
                    <a:pt x="57615" y="34377"/>
                  </a:lnTo>
                  <a:lnTo>
                    <a:pt x="60269" y="34377"/>
                  </a:lnTo>
                  <a:cubicBezTo>
                    <a:pt x="61763" y="34377"/>
                    <a:pt x="62953" y="33188"/>
                    <a:pt x="62953" y="31694"/>
                  </a:cubicBezTo>
                  <a:lnTo>
                    <a:pt x="62953" y="21628"/>
                  </a:lnTo>
                  <a:cubicBezTo>
                    <a:pt x="62953" y="20525"/>
                    <a:pt x="62285" y="19553"/>
                    <a:pt x="61270" y="19147"/>
                  </a:cubicBezTo>
                  <a:cubicBezTo>
                    <a:pt x="60952" y="19024"/>
                    <a:pt x="60618" y="18964"/>
                    <a:pt x="60286" y="18964"/>
                  </a:cubicBezTo>
                  <a:cubicBezTo>
                    <a:pt x="59561" y="18964"/>
                    <a:pt x="58848" y="19252"/>
                    <a:pt x="58340" y="19800"/>
                  </a:cubicBezTo>
                  <a:lnTo>
                    <a:pt x="58267" y="19887"/>
                  </a:lnTo>
                  <a:cubicBezTo>
                    <a:pt x="56889" y="18132"/>
                    <a:pt x="55250" y="16246"/>
                    <a:pt x="53437" y="14520"/>
                  </a:cubicBezTo>
                  <a:cubicBezTo>
                    <a:pt x="54308" y="13766"/>
                    <a:pt x="55221" y="12924"/>
                    <a:pt x="56121" y="12025"/>
                  </a:cubicBezTo>
                  <a:cubicBezTo>
                    <a:pt x="56193" y="11953"/>
                    <a:pt x="56266" y="11866"/>
                    <a:pt x="56338" y="11764"/>
                  </a:cubicBezTo>
                  <a:cubicBezTo>
                    <a:pt x="56353" y="11750"/>
                    <a:pt x="56353" y="11735"/>
                    <a:pt x="56382" y="11721"/>
                  </a:cubicBezTo>
                  <a:cubicBezTo>
                    <a:pt x="56425" y="11648"/>
                    <a:pt x="56469" y="11576"/>
                    <a:pt x="56527" y="11503"/>
                  </a:cubicBezTo>
                  <a:cubicBezTo>
                    <a:pt x="56541" y="11474"/>
                    <a:pt x="56556" y="11445"/>
                    <a:pt x="56556" y="11430"/>
                  </a:cubicBezTo>
                  <a:cubicBezTo>
                    <a:pt x="56614" y="11329"/>
                    <a:pt x="56643" y="11242"/>
                    <a:pt x="56701" y="11140"/>
                  </a:cubicBezTo>
                  <a:cubicBezTo>
                    <a:pt x="56744" y="11039"/>
                    <a:pt x="56773" y="10937"/>
                    <a:pt x="56788" y="10850"/>
                  </a:cubicBezTo>
                  <a:cubicBezTo>
                    <a:pt x="56788" y="10821"/>
                    <a:pt x="56817" y="10792"/>
                    <a:pt x="56817" y="10778"/>
                  </a:cubicBezTo>
                  <a:lnTo>
                    <a:pt x="56860" y="10502"/>
                  </a:lnTo>
                  <a:lnTo>
                    <a:pt x="56860" y="10444"/>
                  </a:lnTo>
                  <a:cubicBezTo>
                    <a:pt x="56889" y="10343"/>
                    <a:pt x="56889" y="10227"/>
                    <a:pt x="56889" y="10125"/>
                  </a:cubicBezTo>
                  <a:lnTo>
                    <a:pt x="56889" y="10081"/>
                  </a:lnTo>
                  <a:cubicBezTo>
                    <a:pt x="56889" y="9994"/>
                    <a:pt x="56860" y="9878"/>
                    <a:pt x="56860" y="9791"/>
                  </a:cubicBezTo>
                  <a:cubicBezTo>
                    <a:pt x="56860" y="9762"/>
                    <a:pt x="56860" y="9733"/>
                    <a:pt x="56846" y="9704"/>
                  </a:cubicBezTo>
                  <a:cubicBezTo>
                    <a:pt x="56831" y="9617"/>
                    <a:pt x="56817" y="9545"/>
                    <a:pt x="56788" y="9443"/>
                  </a:cubicBezTo>
                  <a:cubicBezTo>
                    <a:pt x="56788" y="9429"/>
                    <a:pt x="56788" y="9414"/>
                    <a:pt x="56773" y="9400"/>
                  </a:cubicBezTo>
                  <a:lnTo>
                    <a:pt x="56773" y="9371"/>
                  </a:lnTo>
                  <a:lnTo>
                    <a:pt x="56773" y="9342"/>
                  </a:lnTo>
                  <a:lnTo>
                    <a:pt x="56672" y="9066"/>
                  </a:lnTo>
                  <a:cubicBezTo>
                    <a:pt x="56672" y="9052"/>
                    <a:pt x="56643" y="9037"/>
                    <a:pt x="56643" y="9008"/>
                  </a:cubicBezTo>
                  <a:cubicBezTo>
                    <a:pt x="56614" y="8921"/>
                    <a:pt x="56556" y="8849"/>
                    <a:pt x="56527" y="8776"/>
                  </a:cubicBezTo>
                  <a:cubicBezTo>
                    <a:pt x="56498" y="8762"/>
                    <a:pt x="56483" y="8733"/>
                    <a:pt x="56483" y="8703"/>
                  </a:cubicBezTo>
                  <a:lnTo>
                    <a:pt x="56324" y="8486"/>
                  </a:lnTo>
                  <a:cubicBezTo>
                    <a:pt x="56309" y="8471"/>
                    <a:pt x="56309" y="8457"/>
                    <a:pt x="56280" y="8457"/>
                  </a:cubicBezTo>
                  <a:cubicBezTo>
                    <a:pt x="56208" y="8355"/>
                    <a:pt x="56135" y="8283"/>
                    <a:pt x="56063" y="8210"/>
                  </a:cubicBezTo>
                  <a:cubicBezTo>
                    <a:pt x="56048" y="8196"/>
                    <a:pt x="56034" y="8196"/>
                    <a:pt x="56034" y="8181"/>
                  </a:cubicBezTo>
                  <a:cubicBezTo>
                    <a:pt x="55961" y="8123"/>
                    <a:pt x="55903" y="8065"/>
                    <a:pt x="55831" y="8022"/>
                  </a:cubicBezTo>
                  <a:cubicBezTo>
                    <a:pt x="55816" y="7993"/>
                    <a:pt x="55773" y="7978"/>
                    <a:pt x="55758" y="7964"/>
                  </a:cubicBezTo>
                  <a:cubicBezTo>
                    <a:pt x="55685" y="7906"/>
                    <a:pt x="55613" y="7877"/>
                    <a:pt x="55526" y="7819"/>
                  </a:cubicBezTo>
                  <a:cubicBezTo>
                    <a:pt x="55511" y="7819"/>
                    <a:pt x="55482" y="7804"/>
                    <a:pt x="55482" y="7804"/>
                  </a:cubicBezTo>
                  <a:cubicBezTo>
                    <a:pt x="55395" y="7746"/>
                    <a:pt x="55308" y="7717"/>
                    <a:pt x="55192" y="7674"/>
                  </a:cubicBezTo>
                  <a:cubicBezTo>
                    <a:pt x="55163" y="7659"/>
                    <a:pt x="55149" y="7659"/>
                    <a:pt x="55105" y="7630"/>
                  </a:cubicBezTo>
                  <a:cubicBezTo>
                    <a:pt x="55033" y="7601"/>
                    <a:pt x="54946" y="7587"/>
                    <a:pt x="54859" y="7558"/>
                  </a:cubicBezTo>
                  <a:cubicBezTo>
                    <a:pt x="54830" y="7558"/>
                    <a:pt x="54815" y="7543"/>
                    <a:pt x="54801" y="7543"/>
                  </a:cubicBezTo>
                  <a:cubicBezTo>
                    <a:pt x="54786" y="7543"/>
                    <a:pt x="54757" y="7543"/>
                    <a:pt x="54743" y="7529"/>
                  </a:cubicBezTo>
                  <a:lnTo>
                    <a:pt x="54714" y="7529"/>
                  </a:lnTo>
                  <a:cubicBezTo>
                    <a:pt x="52068" y="6957"/>
                    <a:pt x="49691" y="6711"/>
                    <a:pt x="47559" y="6711"/>
                  </a:cubicBezTo>
                  <a:cubicBezTo>
                    <a:pt x="44339" y="6711"/>
                    <a:pt x="41680" y="7271"/>
                    <a:pt x="39498" y="8109"/>
                  </a:cubicBezTo>
                  <a:cubicBezTo>
                    <a:pt x="39701" y="6470"/>
                    <a:pt x="39817" y="4686"/>
                    <a:pt x="39817" y="2698"/>
                  </a:cubicBezTo>
                  <a:lnTo>
                    <a:pt x="39817" y="2684"/>
                  </a:lnTo>
                  <a:cubicBezTo>
                    <a:pt x="39817" y="2582"/>
                    <a:pt x="39817" y="2466"/>
                    <a:pt x="39802" y="2365"/>
                  </a:cubicBezTo>
                  <a:cubicBezTo>
                    <a:pt x="39802" y="2336"/>
                    <a:pt x="39802" y="2307"/>
                    <a:pt x="39788" y="2292"/>
                  </a:cubicBezTo>
                  <a:cubicBezTo>
                    <a:pt x="39773" y="2205"/>
                    <a:pt x="39744" y="2133"/>
                    <a:pt x="39730" y="2031"/>
                  </a:cubicBezTo>
                  <a:cubicBezTo>
                    <a:pt x="39730" y="2002"/>
                    <a:pt x="39715" y="1988"/>
                    <a:pt x="39715" y="1944"/>
                  </a:cubicBezTo>
                  <a:cubicBezTo>
                    <a:pt x="39672" y="1843"/>
                    <a:pt x="39657" y="1741"/>
                    <a:pt x="39599" y="1640"/>
                  </a:cubicBezTo>
                  <a:cubicBezTo>
                    <a:pt x="39570" y="1552"/>
                    <a:pt x="39512" y="1451"/>
                    <a:pt x="39454" y="1364"/>
                  </a:cubicBezTo>
                  <a:cubicBezTo>
                    <a:pt x="39440" y="1349"/>
                    <a:pt x="39425" y="1306"/>
                    <a:pt x="39425" y="1291"/>
                  </a:cubicBezTo>
                  <a:cubicBezTo>
                    <a:pt x="39367" y="1219"/>
                    <a:pt x="39338" y="1146"/>
                    <a:pt x="39280" y="1074"/>
                  </a:cubicBezTo>
                  <a:cubicBezTo>
                    <a:pt x="39266" y="1059"/>
                    <a:pt x="39266" y="1030"/>
                    <a:pt x="39237" y="1016"/>
                  </a:cubicBezTo>
                  <a:cubicBezTo>
                    <a:pt x="39164" y="929"/>
                    <a:pt x="39092" y="856"/>
                    <a:pt x="39019" y="769"/>
                  </a:cubicBezTo>
                  <a:lnTo>
                    <a:pt x="39005" y="755"/>
                  </a:lnTo>
                  <a:cubicBezTo>
                    <a:pt x="38932" y="682"/>
                    <a:pt x="38860" y="624"/>
                    <a:pt x="38787" y="566"/>
                  </a:cubicBezTo>
                  <a:cubicBezTo>
                    <a:pt x="38773" y="552"/>
                    <a:pt x="38729" y="523"/>
                    <a:pt x="38715" y="508"/>
                  </a:cubicBezTo>
                  <a:cubicBezTo>
                    <a:pt x="38642" y="465"/>
                    <a:pt x="38570" y="421"/>
                    <a:pt x="38497" y="363"/>
                  </a:cubicBezTo>
                  <a:cubicBezTo>
                    <a:pt x="38482" y="349"/>
                    <a:pt x="38468" y="349"/>
                    <a:pt x="38439" y="334"/>
                  </a:cubicBezTo>
                  <a:cubicBezTo>
                    <a:pt x="38439" y="334"/>
                    <a:pt x="38424" y="334"/>
                    <a:pt x="38424" y="320"/>
                  </a:cubicBezTo>
                  <a:cubicBezTo>
                    <a:pt x="38410" y="320"/>
                    <a:pt x="38410" y="291"/>
                    <a:pt x="38395" y="291"/>
                  </a:cubicBezTo>
                  <a:cubicBezTo>
                    <a:pt x="38294" y="247"/>
                    <a:pt x="38207" y="204"/>
                    <a:pt x="38120" y="160"/>
                  </a:cubicBezTo>
                  <a:cubicBezTo>
                    <a:pt x="38105" y="160"/>
                    <a:pt x="38076" y="146"/>
                    <a:pt x="38062" y="146"/>
                  </a:cubicBezTo>
                  <a:cubicBezTo>
                    <a:pt x="37975" y="116"/>
                    <a:pt x="37902" y="102"/>
                    <a:pt x="37815" y="73"/>
                  </a:cubicBezTo>
                  <a:cubicBezTo>
                    <a:pt x="37772" y="73"/>
                    <a:pt x="37757" y="58"/>
                    <a:pt x="37714" y="58"/>
                  </a:cubicBezTo>
                  <a:cubicBezTo>
                    <a:pt x="37627" y="44"/>
                    <a:pt x="37554" y="15"/>
                    <a:pt x="37467" y="15"/>
                  </a:cubicBezTo>
                  <a:lnTo>
                    <a:pt x="37395" y="15"/>
                  </a:lnTo>
                  <a:cubicBezTo>
                    <a:pt x="37279" y="0"/>
                    <a:pt x="37177" y="0"/>
                    <a:pt x="37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>
              <a:extLst>
                <a:ext uri="{FF2B5EF4-FFF2-40B4-BE49-F238E27FC236}">
                  <a16:creationId xmlns:a16="http://schemas.microsoft.com/office/drawing/2014/main" id="{0025439D-169C-F31F-E047-8B8B358FB093}"/>
                </a:ext>
              </a:extLst>
            </p:cNvPr>
            <p:cNvSpPr/>
            <p:nvPr/>
          </p:nvSpPr>
          <p:spPr>
            <a:xfrm>
              <a:off x="5443975" y="4273725"/>
              <a:ext cx="102650" cy="123325"/>
            </a:xfrm>
            <a:custGeom>
              <a:avLst/>
              <a:gdLst/>
              <a:ahLst/>
              <a:cxnLst/>
              <a:rect l="l" t="t" r="r" b="b"/>
              <a:pathLst>
                <a:path w="4106" h="4933" extrusionOk="0">
                  <a:moveTo>
                    <a:pt x="2423" y="856"/>
                  </a:moveTo>
                  <a:cubicBezTo>
                    <a:pt x="2539" y="856"/>
                    <a:pt x="2670" y="914"/>
                    <a:pt x="2786" y="1059"/>
                  </a:cubicBezTo>
                  <a:cubicBezTo>
                    <a:pt x="2887" y="1190"/>
                    <a:pt x="2945" y="1364"/>
                    <a:pt x="2945" y="1567"/>
                  </a:cubicBezTo>
                  <a:cubicBezTo>
                    <a:pt x="2945" y="1727"/>
                    <a:pt x="2916" y="1872"/>
                    <a:pt x="2873" y="2002"/>
                  </a:cubicBezTo>
                  <a:cubicBezTo>
                    <a:pt x="2815" y="2133"/>
                    <a:pt x="2742" y="2234"/>
                    <a:pt x="2670" y="2307"/>
                  </a:cubicBezTo>
                  <a:cubicBezTo>
                    <a:pt x="2583" y="2379"/>
                    <a:pt x="2510" y="2423"/>
                    <a:pt x="2423" y="2423"/>
                  </a:cubicBezTo>
                  <a:lnTo>
                    <a:pt x="886" y="2423"/>
                  </a:lnTo>
                  <a:lnTo>
                    <a:pt x="886" y="856"/>
                  </a:lnTo>
                  <a:close/>
                  <a:moveTo>
                    <a:pt x="436" y="1"/>
                  </a:moveTo>
                  <a:cubicBezTo>
                    <a:pt x="305" y="1"/>
                    <a:pt x="218" y="44"/>
                    <a:pt x="131" y="131"/>
                  </a:cubicBezTo>
                  <a:cubicBezTo>
                    <a:pt x="44" y="218"/>
                    <a:pt x="1" y="305"/>
                    <a:pt x="1" y="436"/>
                  </a:cubicBezTo>
                  <a:lnTo>
                    <a:pt x="1" y="4497"/>
                  </a:lnTo>
                  <a:cubicBezTo>
                    <a:pt x="1" y="4628"/>
                    <a:pt x="59" y="4715"/>
                    <a:pt x="160" y="4816"/>
                  </a:cubicBezTo>
                  <a:cubicBezTo>
                    <a:pt x="262" y="4903"/>
                    <a:pt x="378" y="4932"/>
                    <a:pt x="509" y="4932"/>
                  </a:cubicBezTo>
                  <a:cubicBezTo>
                    <a:pt x="625" y="4932"/>
                    <a:pt x="712" y="4903"/>
                    <a:pt x="828" y="4816"/>
                  </a:cubicBezTo>
                  <a:cubicBezTo>
                    <a:pt x="871" y="4715"/>
                    <a:pt x="915" y="4628"/>
                    <a:pt x="915" y="4497"/>
                  </a:cubicBezTo>
                  <a:lnTo>
                    <a:pt x="915" y="3148"/>
                  </a:lnTo>
                  <a:lnTo>
                    <a:pt x="2220" y="3148"/>
                  </a:lnTo>
                  <a:cubicBezTo>
                    <a:pt x="2307" y="3148"/>
                    <a:pt x="2423" y="3163"/>
                    <a:pt x="2496" y="3177"/>
                  </a:cubicBezTo>
                  <a:cubicBezTo>
                    <a:pt x="2583" y="3192"/>
                    <a:pt x="2641" y="3235"/>
                    <a:pt x="2684" y="3293"/>
                  </a:cubicBezTo>
                  <a:cubicBezTo>
                    <a:pt x="2742" y="3337"/>
                    <a:pt x="2786" y="3395"/>
                    <a:pt x="2815" y="3467"/>
                  </a:cubicBezTo>
                  <a:cubicBezTo>
                    <a:pt x="2829" y="3540"/>
                    <a:pt x="2858" y="3612"/>
                    <a:pt x="2858" y="3685"/>
                  </a:cubicBezTo>
                  <a:cubicBezTo>
                    <a:pt x="2858" y="3946"/>
                    <a:pt x="2873" y="4120"/>
                    <a:pt x="2931" y="4280"/>
                  </a:cubicBezTo>
                  <a:cubicBezTo>
                    <a:pt x="2974" y="4425"/>
                    <a:pt x="3047" y="4555"/>
                    <a:pt x="3119" y="4642"/>
                  </a:cubicBezTo>
                  <a:cubicBezTo>
                    <a:pt x="3192" y="4744"/>
                    <a:pt x="3279" y="4787"/>
                    <a:pt x="3366" y="4845"/>
                  </a:cubicBezTo>
                  <a:cubicBezTo>
                    <a:pt x="3410" y="4889"/>
                    <a:pt x="3482" y="4903"/>
                    <a:pt x="3555" y="4918"/>
                  </a:cubicBezTo>
                  <a:cubicBezTo>
                    <a:pt x="3591" y="4925"/>
                    <a:pt x="3631" y="4929"/>
                    <a:pt x="3671" y="4929"/>
                  </a:cubicBezTo>
                  <a:cubicBezTo>
                    <a:pt x="3711" y="4929"/>
                    <a:pt x="3750" y="4925"/>
                    <a:pt x="3787" y="4918"/>
                  </a:cubicBezTo>
                  <a:cubicBezTo>
                    <a:pt x="3888" y="4903"/>
                    <a:pt x="3932" y="4860"/>
                    <a:pt x="3990" y="4816"/>
                  </a:cubicBezTo>
                  <a:cubicBezTo>
                    <a:pt x="4062" y="4715"/>
                    <a:pt x="4106" y="4628"/>
                    <a:pt x="4062" y="4497"/>
                  </a:cubicBezTo>
                  <a:cubicBezTo>
                    <a:pt x="4033" y="4367"/>
                    <a:pt x="3975" y="4280"/>
                    <a:pt x="3874" y="4236"/>
                  </a:cubicBezTo>
                  <a:cubicBezTo>
                    <a:pt x="3787" y="4193"/>
                    <a:pt x="3758" y="4135"/>
                    <a:pt x="3743" y="4091"/>
                  </a:cubicBezTo>
                  <a:cubicBezTo>
                    <a:pt x="3714" y="4033"/>
                    <a:pt x="3700" y="3960"/>
                    <a:pt x="3700" y="3873"/>
                  </a:cubicBezTo>
                  <a:cubicBezTo>
                    <a:pt x="3700" y="3772"/>
                    <a:pt x="3685" y="3670"/>
                    <a:pt x="3671" y="3554"/>
                  </a:cubicBezTo>
                  <a:cubicBezTo>
                    <a:pt x="3642" y="3424"/>
                    <a:pt x="3613" y="3308"/>
                    <a:pt x="3569" y="3192"/>
                  </a:cubicBezTo>
                  <a:cubicBezTo>
                    <a:pt x="3540" y="3090"/>
                    <a:pt x="3468" y="2974"/>
                    <a:pt x="3381" y="2887"/>
                  </a:cubicBezTo>
                  <a:cubicBezTo>
                    <a:pt x="3319" y="2817"/>
                    <a:pt x="3258" y="2763"/>
                    <a:pt x="3190" y="2715"/>
                  </a:cubicBezTo>
                  <a:lnTo>
                    <a:pt x="3190" y="2715"/>
                  </a:lnTo>
                  <a:cubicBezTo>
                    <a:pt x="3286" y="2649"/>
                    <a:pt x="3380" y="2568"/>
                    <a:pt x="3468" y="2481"/>
                  </a:cubicBezTo>
                  <a:cubicBezTo>
                    <a:pt x="3598" y="2365"/>
                    <a:pt x="3685" y="2191"/>
                    <a:pt x="3758" y="2031"/>
                  </a:cubicBezTo>
                  <a:cubicBezTo>
                    <a:pt x="3830" y="1857"/>
                    <a:pt x="3859" y="1683"/>
                    <a:pt x="3859" y="1509"/>
                  </a:cubicBezTo>
                  <a:cubicBezTo>
                    <a:pt x="3859" y="1219"/>
                    <a:pt x="3787" y="958"/>
                    <a:pt x="3671" y="726"/>
                  </a:cubicBezTo>
                  <a:cubicBezTo>
                    <a:pt x="3540" y="508"/>
                    <a:pt x="3381" y="334"/>
                    <a:pt x="3163" y="204"/>
                  </a:cubicBezTo>
                  <a:cubicBezTo>
                    <a:pt x="2945" y="73"/>
                    <a:pt x="2699" y="1"/>
                    <a:pt x="2467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>
              <a:extLst>
                <a:ext uri="{FF2B5EF4-FFF2-40B4-BE49-F238E27FC236}">
                  <a16:creationId xmlns:a16="http://schemas.microsoft.com/office/drawing/2014/main" id="{5E98EEB4-31C2-DCC1-BB64-EA3145603C02}"/>
                </a:ext>
              </a:extLst>
            </p:cNvPr>
            <p:cNvSpPr/>
            <p:nvPr/>
          </p:nvSpPr>
          <p:spPr>
            <a:xfrm>
              <a:off x="5565100" y="4274450"/>
              <a:ext cx="80900" cy="122600"/>
            </a:xfrm>
            <a:custGeom>
              <a:avLst/>
              <a:gdLst/>
              <a:ahLst/>
              <a:cxnLst/>
              <a:rect l="l" t="t" r="r" b="b"/>
              <a:pathLst>
                <a:path w="3236" h="4904" extrusionOk="0">
                  <a:moveTo>
                    <a:pt x="421" y="1"/>
                  </a:moveTo>
                  <a:cubicBezTo>
                    <a:pt x="291" y="1"/>
                    <a:pt x="189" y="30"/>
                    <a:pt x="131" y="102"/>
                  </a:cubicBezTo>
                  <a:cubicBezTo>
                    <a:pt x="30" y="189"/>
                    <a:pt x="1" y="291"/>
                    <a:pt x="1" y="407"/>
                  </a:cubicBezTo>
                  <a:lnTo>
                    <a:pt x="1" y="4468"/>
                  </a:lnTo>
                  <a:cubicBezTo>
                    <a:pt x="1" y="4599"/>
                    <a:pt x="30" y="4686"/>
                    <a:pt x="131" y="4787"/>
                  </a:cubicBezTo>
                  <a:cubicBezTo>
                    <a:pt x="218" y="4874"/>
                    <a:pt x="305" y="4903"/>
                    <a:pt x="436" y="4903"/>
                  </a:cubicBezTo>
                  <a:lnTo>
                    <a:pt x="2786" y="4903"/>
                  </a:lnTo>
                  <a:cubicBezTo>
                    <a:pt x="2916" y="4903"/>
                    <a:pt x="3018" y="4874"/>
                    <a:pt x="3105" y="4802"/>
                  </a:cubicBezTo>
                  <a:cubicBezTo>
                    <a:pt x="3192" y="4729"/>
                    <a:pt x="3235" y="4613"/>
                    <a:pt x="3235" y="4512"/>
                  </a:cubicBezTo>
                  <a:cubicBezTo>
                    <a:pt x="3235" y="4396"/>
                    <a:pt x="3192" y="4309"/>
                    <a:pt x="3105" y="4222"/>
                  </a:cubicBezTo>
                  <a:cubicBezTo>
                    <a:pt x="3018" y="4135"/>
                    <a:pt x="2916" y="4091"/>
                    <a:pt x="2786" y="4091"/>
                  </a:cubicBezTo>
                  <a:lnTo>
                    <a:pt x="885" y="4091"/>
                  </a:lnTo>
                  <a:lnTo>
                    <a:pt x="885" y="2786"/>
                  </a:lnTo>
                  <a:lnTo>
                    <a:pt x="2466" y="2786"/>
                  </a:lnTo>
                  <a:cubicBezTo>
                    <a:pt x="2597" y="2786"/>
                    <a:pt x="2684" y="2757"/>
                    <a:pt x="2771" y="2684"/>
                  </a:cubicBezTo>
                  <a:cubicBezTo>
                    <a:pt x="2873" y="2611"/>
                    <a:pt x="2902" y="2495"/>
                    <a:pt x="2902" y="2394"/>
                  </a:cubicBezTo>
                  <a:cubicBezTo>
                    <a:pt x="2902" y="2278"/>
                    <a:pt x="2873" y="2176"/>
                    <a:pt x="2771" y="2104"/>
                  </a:cubicBezTo>
                  <a:cubicBezTo>
                    <a:pt x="2684" y="2031"/>
                    <a:pt x="2597" y="1988"/>
                    <a:pt x="2466" y="1988"/>
                  </a:cubicBezTo>
                  <a:lnTo>
                    <a:pt x="871" y="1988"/>
                  </a:lnTo>
                  <a:lnTo>
                    <a:pt x="871" y="798"/>
                  </a:lnTo>
                  <a:lnTo>
                    <a:pt x="2771" y="798"/>
                  </a:lnTo>
                  <a:cubicBezTo>
                    <a:pt x="2902" y="798"/>
                    <a:pt x="2989" y="755"/>
                    <a:pt x="3090" y="682"/>
                  </a:cubicBezTo>
                  <a:cubicBezTo>
                    <a:pt x="3177" y="610"/>
                    <a:pt x="3206" y="508"/>
                    <a:pt x="3206" y="392"/>
                  </a:cubicBezTo>
                  <a:cubicBezTo>
                    <a:pt x="3206" y="291"/>
                    <a:pt x="3177" y="175"/>
                    <a:pt x="3090" y="102"/>
                  </a:cubicBezTo>
                  <a:cubicBezTo>
                    <a:pt x="2989" y="30"/>
                    <a:pt x="2902" y="1"/>
                    <a:pt x="2771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>
              <a:extLst>
                <a:ext uri="{FF2B5EF4-FFF2-40B4-BE49-F238E27FC236}">
                  <a16:creationId xmlns:a16="http://schemas.microsoft.com/office/drawing/2014/main" id="{674AB9C2-6CEE-B76E-CBC2-425004BEF9B3}"/>
                </a:ext>
              </a:extLst>
            </p:cNvPr>
            <p:cNvSpPr/>
            <p:nvPr/>
          </p:nvSpPr>
          <p:spPr>
            <a:xfrm>
              <a:off x="5658650" y="4273375"/>
              <a:ext cx="98300" cy="125850"/>
            </a:xfrm>
            <a:custGeom>
              <a:avLst/>
              <a:gdLst/>
              <a:ahLst/>
              <a:cxnLst/>
              <a:rect l="l" t="t" r="r" b="b"/>
              <a:pathLst>
                <a:path w="3932" h="5034" extrusionOk="0">
                  <a:moveTo>
                    <a:pt x="2510" y="0"/>
                  </a:moveTo>
                  <a:cubicBezTo>
                    <a:pt x="2148" y="0"/>
                    <a:pt x="1814" y="58"/>
                    <a:pt x="1495" y="189"/>
                  </a:cubicBezTo>
                  <a:cubicBezTo>
                    <a:pt x="1190" y="305"/>
                    <a:pt x="944" y="493"/>
                    <a:pt x="697" y="711"/>
                  </a:cubicBezTo>
                  <a:cubicBezTo>
                    <a:pt x="480" y="943"/>
                    <a:pt x="305" y="1189"/>
                    <a:pt x="175" y="1509"/>
                  </a:cubicBezTo>
                  <a:cubicBezTo>
                    <a:pt x="44" y="1813"/>
                    <a:pt x="1" y="2132"/>
                    <a:pt x="1" y="2495"/>
                  </a:cubicBezTo>
                  <a:cubicBezTo>
                    <a:pt x="1" y="2916"/>
                    <a:pt x="44" y="3278"/>
                    <a:pt x="189" y="3612"/>
                  </a:cubicBezTo>
                  <a:cubicBezTo>
                    <a:pt x="335" y="3931"/>
                    <a:pt x="523" y="4192"/>
                    <a:pt x="755" y="4410"/>
                  </a:cubicBezTo>
                  <a:cubicBezTo>
                    <a:pt x="987" y="4613"/>
                    <a:pt x="1263" y="4772"/>
                    <a:pt x="1567" y="4874"/>
                  </a:cubicBezTo>
                  <a:cubicBezTo>
                    <a:pt x="1887" y="4990"/>
                    <a:pt x="2191" y="5033"/>
                    <a:pt x="2539" y="5033"/>
                  </a:cubicBezTo>
                  <a:cubicBezTo>
                    <a:pt x="2655" y="5033"/>
                    <a:pt x="2800" y="5019"/>
                    <a:pt x="2931" y="5004"/>
                  </a:cubicBezTo>
                  <a:cubicBezTo>
                    <a:pt x="3061" y="4990"/>
                    <a:pt x="3192" y="4946"/>
                    <a:pt x="3308" y="4917"/>
                  </a:cubicBezTo>
                  <a:cubicBezTo>
                    <a:pt x="3439" y="4874"/>
                    <a:pt x="3569" y="4816"/>
                    <a:pt x="3700" y="4772"/>
                  </a:cubicBezTo>
                  <a:cubicBezTo>
                    <a:pt x="3816" y="4714"/>
                    <a:pt x="3888" y="4627"/>
                    <a:pt x="3917" y="4497"/>
                  </a:cubicBezTo>
                  <a:cubicBezTo>
                    <a:pt x="3932" y="4366"/>
                    <a:pt x="3888" y="4250"/>
                    <a:pt x="3801" y="4134"/>
                  </a:cubicBezTo>
                  <a:cubicBezTo>
                    <a:pt x="3743" y="4047"/>
                    <a:pt x="3656" y="3989"/>
                    <a:pt x="3569" y="3989"/>
                  </a:cubicBezTo>
                  <a:cubicBezTo>
                    <a:pt x="3482" y="3989"/>
                    <a:pt x="3366" y="3989"/>
                    <a:pt x="3279" y="4047"/>
                  </a:cubicBezTo>
                  <a:cubicBezTo>
                    <a:pt x="3163" y="4105"/>
                    <a:pt x="3047" y="4149"/>
                    <a:pt x="2916" y="4178"/>
                  </a:cubicBezTo>
                  <a:cubicBezTo>
                    <a:pt x="2786" y="4192"/>
                    <a:pt x="2655" y="4207"/>
                    <a:pt x="2539" y="4207"/>
                  </a:cubicBezTo>
                  <a:cubicBezTo>
                    <a:pt x="2322" y="4207"/>
                    <a:pt x="2104" y="4178"/>
                    <a:pt x="1901" y="4105"/>
                  </a:cubicBezTo>
                  <a:cubicBezTo>
                    <a:pt x="1698" y="4018"/>
                    <a:pt x="1538" y="3931"/>
                    <a:pt x="1393" y="3786"/>
                  </a:cubicBezTo>
                  <a:cubicBezTo>
                    <a:pt x="1248" y="3641"/>
                    <a:pt x="1132" y="3481"/>
                    <a:pt x="1045" y="3264"/>
                  </a:cubicBezTo>
                  <a:cubicBezTo>
                    <a:pt x="958" y="3046"/>
                    <a:pt x="915" y="2814"/>
                    <a:pt x="915" y="2524"/>
                  </a:cubicBezTo>
                  <a:cubicBezTo>
                    <a:pt x="915" y="2263"/>
                    <a:pt x="958" y="2045"/>
                    <a:pt x="1031" y="1842"/>
                  </a:cubicBezTo>
                  <a:cubicBezTo>
                    <a:pt x="1103" y="1654"/>
                    <a:pt x="1205" y="1465"/>
                    <a:pt x="1350" y="1320"/>
                  </a:cubicBezTo>
                  <a:cubicBezTo>
                    <a:pt x="1495" y="1175"/>
                    <a:pt x="1669" y="1044"/>
                    <a:pt x="1858" y="986"/>
                  </a:cubicBezTo>
                  <a:cubicBezTo>
                    <a:pt x="2061" y="885"/>
                    <a:pt x="2278" y="856"/>
                    <a:pt x="2539" y="856"/>
                  </a:cubicBezTo>
                  <a:cubicBezTo>
                    <a:pt x="2655" y="856"/>
                    <a:pt x="2786" y="856"/>
                    <a:pt x="2916" y="885"/>
                  </a:cubicBezTo>
                  <a:cubicBezTo>
                    <a:pt x="3047" y="928"/>
                    <a:pt x="3163" y="957"/>
                    <a:pt x="3279" y="1015"/>
                  </a:cubicBezTo>
                  <a:cubicBezTo>
                    <a:pt x="3354" y="1040"/>
                    <a:pt x="3451" y="1076"/>
                    <a:pt x="3532" y="1076"/>
                  </a:cubicBezTo>
                  <a:cubicBezTo>
                    <a:pt x="3545" y="1076"/>
                    <a:pt x="3557" y="1075"/>
                    <a:pt x="3569" y="1073"/>
                  </a:cubicBezTo>
                  <a:cubicBezTo>
                    <a:pt x="3656" y="1059"/>
                    <a:pt x="3743" y="1015"/>
                    <a:pt x="3801" y="928"/>
                  </a:cubicBezTo>
                  <a:cubicBezTo>
                    <a:pt x="3888" y="812"/>
                    <a:pt x="3932" y="696"/>
                    <a:pt x="3917" y="566"/>
                  </a:cubicBezTo>
                  <a:cubicBezTo>
                    <a:pt x="3888" y="435"/>
                    <a:pt x="3816" y="319"/>
                    <a:pt x="3700" y="276"/>
                  </a:cubicBezTo>
                  <a:cubicBezTo>
                    <a:pt x="3526" y="189"/>
                    <a:pt x="3352" y="116"/>
                    <a:pt x="3119" y="73"/>
                  </a:cubicBezTo>
                  <a:cubicBezTo>
                    <a:pt x="2916" y="15"/>
                    <a:pt x="2713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>
              <a:extLst>
                <a:ext uri="{FF2B5EF4-FFF2-40B4-BE49-F238E27FC236}">
                  <a16:creationId xmlns:a16="http://schemas.microsoft.com/office/drawing/2014/main" id="{825B9C5F-212B-F121-9559-D556CD3390F8}"/>
                </a:ext>
              </a:extLst>
            </p:cNvPr>
            <p:cNvSpPr/>
            <p:nvPr/>
          </p:nvSpPr>
          <p:spPr>
            <a:xfrm>
              <a:off x="5764550" y="4273000"/>
              <a:ext cx="99375" cy="124050"/>
            </a:xfrm>
            <a:custGeom>
              <a:avLst/>
              <a:gdLst/>
              <a:ahLst/>
              <a:cxnLst/>
              <a:rect l="l" t="t" r="r" b="b"/>
              <a:pathLst>
                <a:path w="3975" h="4962" extrusionOk="0">
                  <a:moveTo>
                    <a:pt x="450" y="1"/>
                  </a:moveTo>
                  <a:cubicBezTo>
                    <a:pt x="348" y="1"/>
                    <a:pt x="232" y="59"/>
                    <a:pt x="145" y="131"/>
                  </a:cubicBezTo>
                  <a:cubicBezTo>
                    <a:pt x="58" y="204"/>
                    <a:pt x="0" y="305"/>
                    <a:pt x="0" y="436"/>
                  </a:cubicBezTo>
                  <a:cubicBezTo>
                    <a:pt x="0" y="494"/>
                    <a:pt x="15" y="537"/>
                    <a:pt x="44" y="595"/>
                  </a:cubicBezTo>
                  <a:cubicBezTo>
                    <a:pt x="58" y="653"/>
                    <a:pt x="73" y="726"/>
                    <a:pt x="131" y="784"/>
                  </a:cubicBezTo>
                  <a:lnTo>
                    <a:pt x="1596" y="2709"/>
                  </a:lnTo>
                  <a:lnTo>
                    <a:pt x="1596" y="4526"/>
                  </a:lnTo>
                  <a:cubicBezTo>
                    <a:pt x="1596" y="4657"/>
                    <a:pt x="1639" y="4744"/>
                    <a:pt x="1726" y="4845"/>
                  </a:cubicBezTo>
                  <a:cubicBezTo>
                    <a:pt x="1799" y="4932"/>
                    <a:pt x="1901" y="4961"/>
                    <a:pt x="2017" y="4961"/>
                  </a:cubicBezTo>
                  <a:cubicBezTo>
                    <a:pt x="2118" y="4961"/>
                    <a:pt x="2220" y="4932"/>
                    <a:pt x="2307" y="4845"/>
                  </a:cubicBezTo>
                  <a:cubicBezTo>
                    <a:pt x="2394" y="4744"/>
                    <a:pt x="2437" y="4657"/>
                    <a:pt x="2437" y="4526"/>
                  </a:cubicBezTo>
                  <a:lnTo>
                    <a:pt x="2437" y="2817"/>
                  </a:lnTo>
                  <a:lnTo>
                    <a:pt x="3902" y="726"/>
                  </a:lnTo>
                  <a:cubicBezTo>
                    <a:pt x="3917" y="682"/>
                    <a:pt x="3931" y="639"/>
                    <a:pt x="3960" y="595"/>
                  </a:cubicBezTo>
                  <a:cubicBezTo>
                    <a:pt x="3975" y="566"/>
                    <a:pt x="3975" y="508"/>
                    <a:pt x="3975" y="465"/>
                  </a:cubicBezTo>
                  <a:cubicBezTo>
                    <a:pt x="3975" y="349"/>
                    <a:pt x="3931" y="247"/>
                    <a:pt x="3844" y="160"/>
                  </a:cubicBezTo>
                  <a:cubicBezTo>
                    <a:pt x="3757" y="73"/>
                    <a:pt x="3656" y="30"/>
                    <a:pt x="3554" y="30"/>
                  </a:cubicBezTo>
                  <a:cubicBezTo>
                    <a:pt x="3424" y="30"/>
                    <a:pt x="3308" y="102"/>
                    <a:pt x="3191" y="218"/>
                  </a:cubicBezTo>
                  <a:lnTo>
                    <a:pt x="2033" y="1903"/>
                  </a:lnTo>
                  <a:lnTo>
                    <a:pt x="2033" y="1903"/>
                  </a:lnTo>
                  <a:lnTo>
                    <a:pt x="798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>
              <a:extLst>
                <a:ext uri="{FF2B5EF4-FFF2-40B4-BE49-F238E27FC236}">
                  <a16:creationId xmlns:a16="http://schemas.microsoft.com/office/drawing/2014/main" id="{7DD4EBB9-8C9F-5F6A-490D-CD3DF5E12ABB}"/>
                </a:ext>
              </a:extLst>
            </p:cNvPr>
            <p:cNvSpPr/>
            <p:nvPr/>
          </p:nvSpPr>
          <p:spPr>
            <a:xfrm>
              <a:off x="5868975" y="4273375"/>
              <a:ext cx="98300" cy="125850"/>
            </a:xfrm>
            <a:custGeom>
              <a:avLst/>
              <a:gdLst/>
              <a:ahLst/>
              <a:cxnLst/>
              <a:rect l="l" t="t" r="r" b="b"/>
              <a:pathLst>
                <a:path w="3932" h="5034" extrusionOk="0">
                  <a:moveTo>
                    <a:pt x="2510" y="0"/>
                  </a:moveTo>
                  <a:cubicBezTo>
                    <a:pt x="2148" y="0"/>
                    <a:pt x="1814" y="58"/>
                    <a:pt x="1495" y="189"/>
                  </a:cubicBezTo>
                  <a:cubicBezTo>
                    <a:pt x="1190" y="305"/>
                    <a:pt x="944" y="493"/>
                    <a:pt x="697" y="711"/>
                  </a:cubicBezTo>
                  <a:cubicBezTo>
                    <a:pt x="479" y="943"/>
                    <a:pt x="305" y="1189"/>
                    <a:pt x="175" y="1509"/>
                  </a:cubicBezTo>
                  <a:cubicBezTo>
                    <a:pt x="44" y="1813"/>
                    <a:pt x="1" y="2132"/>
                    <a:pt x="1" y="2495"/>
                  </a:cubicBezTo>
                  <a:cubicBezTo>
                    <a:pt x="1" y="2916"/>
                    <a:pt x="44" y="3278"/>
                    <a:pt x="189" y="3612"/>
                  </a:cubicBezTo>
                  <a:cubicBezTo>
                    <a:pt x="334" y="3931"/>
                    <a:pt x="523" y="4192"/>
                    <a:pt x="755" y="4410"/>
                  </a:cubicBezTo>
                  <a:cubicBezTo>
                    <a:pt x="987" y="4613"/>
                    <a:pt x="1263" y="4772"/>
                    <a:pt x="1567" y="4874"/>
                  </a:cubicBezTo>
                  <a:cubicBezTo>
                    <a:pt x="1886" y="4990"/>
                    <a:pt x="2191" y="5033"/>
                    <a:pt x="2539" y="5033"/>
                  </a:cubicBezTo>
                  <a:cubicBezTo>
                    <a:pt x="2655" y="5033"/>
                    <a:pt x="2800" y="5019"/>
                    <a:pt x="2931" y="5004"/>
                  </a:cubicBezTo>
                  <a:cubicBezTo>
                    <a:pt x="3061" y="4990"/>
                    <a:pt x="3192" y="4946"/>
                    <a:pt x="3308" y="4917"/>
                  </a:cubicBezTo>
                  <a:cubicBezTo>
                    <a:pt x="3439" y="4874"/>
                    <a:pt x="3569" y="4816"/>
                    <a:pt x="3700" y="4772"/>
                  </a:cubicBezTo>
                  <a:cubicBezTo>
                    <a:pt x="3816" y="4714"/>
                    <a:pt x="3888" y="4627"/>
                    <a:pt x="3917" y="4497"/>
                  </a:cubicBezTo>
                  <a:cubicBezTo>
                    <a:pt x="3932" y="4366"/>
                    <a:pt x="3888" y="4250"/>
                    <a:pt x="3801" y="4134"/>
                  </a:cubicBezTo>
                  <a:cubicBezTo>
                    <a:pt x="3743" y="4047"/>
                    <a:pt x="3656" y="3989"/>
                    <a:pt x="3569" y="3989"/>
                  </a:cubicBezTo>
                  <a:cubicBezTo>
                    <a:pt x="3482" y="3989"/>
                    <a:pt x="3366" y="3989"/>
                    <a:pt x="3279" y="4047"/>
                  </a:cubicBezTo>
                  <a:cubicBezTo>
                    <a:pt x="3163" y="4105"/>
                    <a:pt x="3047" y="4149"/>
                    <a:pt x="2916" y="4178"/>
                  </a:cubicBezTo>
                  <a:cubicBezTo>
                    <a:pt x="2786" y="4192"/>
                    <a:pt x="2655" y="4207"/>
                    <a:pt x="2539" y="4207"/>
                  </a:cubicBezTo>
                  <a:cubicBezTo>
                    <a:pt x="2322" y="4207"/>
                    <a:pt x="2104" y="4178"/>
                    <a:pt x="1901" y="4105"/>
                  </a:cubicBezTo>
                  <a:cubicBezTo>
                    <a:pt x="1698" y="4018"/>
                    <a:pt x="1538" y="3931"/>
                    <a:pt x="1393" y="3786"/>
                  </a:cubicBezTo>
                  <a:cubicBezTo>
                    <a:pt x="1248" y="3641"/>
                    <a:pt x="1132" y="3481"/>
                    <a:pt x="1045" y="3264"/>
                  </a:cubicBezTo>
                  <a:cubicBezTo>
                    <a:pt x="958" y="3046"/>
                    <a:pt x="915" y="2814"/>
                    <a:pt x="915" y="2524"/>
                  </a:cubicBezTo>
                  <a:cubicBezTo>
                    <a:pt x="915" y="2263"/>
                    <a:pt x="958" y="2045"/>
                    <a:pt x="1031" y="1842"/>
                  </a:cubicBezTo>
                  <a:cubicBezTo>
                    <a:pt x="1103" y="1654"/>
                    <a:pt x="1205" y="1465"/>
                    <a:pt x="1350" y="1320"/>
                  </a:cubicBezTo>
                  <a:cubicBezTo>
                    <a:pt x="1495" y="1175"/>
                    <a:pt x="1669" y="1044"/>
                    <a:pt x="1857" y="986"/>
                  </a:cubicBezTo>
                  <a:cubicBezTo>
                    <a:pt x="2061" y="885"/>
                    <a:pt x="2278" y="856"/>
                    <a:pt x="2539" y="856"/>
                  </a:cubicBezTo>
                  <a:cubicBezTo>
                    <a:pt x="2655" y="856"/>
                    <a:pt x="2786" y="856"/>
                    <a:pt x="2916" y="885"/>
                  </a:cubicBezTo>
                  <a:cubicBezTo>
                    <a:pt x="3047" y="928"/>
                    <a:pt x="3163" y="957"/>
                    <a:pt x="3279" y="1015"/>
                  </a:cubicBezTo>
                  <a:cubicBezTo>
                    <a:pt x="3354" y="1040"/>
                    <a:pt x="3451" y="1076"/>
                    <a:pt x="3532" y="1076"/>
                  </a:cubicBezTo>
                  <a:cubicBezTo>
                    <a:pt x="3545" y="1076"/>
                    <a:pt x="3557" y="1075"/>
                    <a:pt x="3569" y="1073"/>
                  </a:cubicBezTo>
                  <a:cubicBezTo>
                    <a:pt x="3656" y="1059"/>
                    <a:pt x="3743" y="1015"/>
                    <a:pt x="3801" y="928"/>
                  </a:cubicBezTo>
                  <a:cubicBezTo>
                    <a:pt x="3888" y="812"/>
                    <a:pt x="3932" y="696"/>
                    <a:pt x="3917" y="566"/>
                  </a:cubicBezTo>
                  <a:cubicBezTo>
                    <a:pt x="3888" y="435"/>
                    <a:pt x="3816" y="319"/>
                    <a:pt x="3685" y="276"/>
                  </a:cubicBezTo>
                  <a:cubicBezTo>
                    <a:pt x="3511" y="189"/>
                    <a:pt x="3322" y="116"/>
                    <a:pt x="3119" y="73"/>
                  </a:cubicBezTo>
                  <a:cubicBezTo>
                    <a:pt x="2916" y="15"/>
                    <a:pt x="2713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>
              <a:extLst>
                <a:ext uri="{FF2B5EF4-FFF2-40B4-BE49-F238E27FC236}">
                  <a16:creationId xmlns:a16="http://schemas.microsoft.com/office/drawing/2014/main" id="{1377EBCA-6B4E-7DE5-BB51-B0CF356C7B11}"/>
                </a:ext>
              </a:extLst>
            </p:cNvPr>
            <p:cNvSpPr/>
            <p:nvPr/>
          </p:nvSpPr>
          <p:spPr>
            <a:xfrm>
              <a:off x="5985375" y="4273375"/>
              <a:ext cx="78725" cy="123300"/>
            </a:xfrm>
            <a:custGeom>
              <a:avLst/>
              <a:gdLst/>
              <a:ahLst/>
              <a:cxnLst/>
              <a:rect l="l" t="t" r="r" b="b"/>
              <a:pathLst>
                <a:path w="3149" h="4932" extrusionOk="0">
                  <a:moveTo>
                    <a:pt x="451" y="0"/>
                  </a:moveTo>
                  <a:cubicBezTo>
                    <a:pt x="320" y="0"/>
                    <a:pt x="219" y="44"/>
                    <a:pt x="132" y="131"/>
                  </a:cubicBezTo>
                  <a:cubicBezTo>
                    <a:pt x="30" y="218"/>
                    <a:pt x="1" y="305"/>
                    <a:pt x="1" y="435"/>
                  </a:cubicBezTo>
                  <a:lnTo>
                    <a:pt x="1" y="4497"/>
                  </a:lnTo>
                  <a:cubicBezTo>
                    <a:pt x="1" y="4627"/>
                    <a:pt x="30" y="4714"/>
                    <a:pt x="132" y="4801"/>
                  </a:cubicBezTo>
                  <a:cubicBezTo>
                    <a:pt x="219" y="4903"/>
                    <a:pt x="306" y="4932"/>
                    <a:pt x="436" y="4932"/>
                  </a:cubicBezTo>
                  <a:lnTo>
                    <a:pt x="2713" y="4932"/>
                  </a:lnTo>
                  <a:cubicBezTo>
                    <a:pt x="2844" y="4932"/>
                    <a:pt x="2931" y="4903"/>
                    <a:pt x="3033" y="4830"/>
                  </a:cubicBezTo>
                  <a:cubicBezTo>
                    <a:pt x="3120" y="4758"/>
                    <a:pt x="3149" y="4642"/>
                    <a:pt x="3149" y="4540"/>
                  </a:cubicBezTo>
                  <a:cubicBezTo>
                    <a:pt x="3149" y="4424"/>
                    <a:pt x="3120" y="4323"/>
                    <a:pt x="3033" y="4250"/>
                  </a:cubicBezTo>
                  <a:cubicBezTo>
                    <a:pt x="2931" y="4178"/>
                    <a:pt x="2844" y="4134"/>
                    <a:pt x="2713" y="4134"/>
                  </a:cubicBezTo>
                  <a:lnTo>
                    <a:pt x="2713" y="4105"/>
                  </a:lnTo>
                  <a:lnTo>
                    <a:pt x="871" y="4105"/>
                  </a:lnTo>
                  <a:lnTo>
                    <a:pt x="871" y="435"/>
                  </a:lnTo>
                  <a:cubicBezTo>
                    <a:pt x="871" y="305"/>
                    <a:pt x="828" y="218"/>
                    <a:pt x="741" y="131"/>
                  </a:cubicBezTo>
                  <a:cubicBezTo>
                    <a:pt x="668" y="44"/>
                    <a:pt x="567" y="0"/>
                    <a:pt x="451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>
              <a:extLst>
                <a:ext uri="{FF2B5EF4-FFF2-40B4-BE49-F238E27FC236}">
                  <a16:creationId xmlns:a16="http://schemas.microsoft.com/office/drawing/2014/main" id="{AB13BB56-689E-EC18-FE95-7324FD34554D}"/>
                </a:ext>
              </a:extLst>
            </p:cNvPr>
            <p:cNvSpPr/>
            <p:nvPr/>
          </p:nvSpPr>
          <p:spPr>
            <a:xfrm>
              <a:off x="6084025" y="4274450"/>
              <a:ext cx="80875" cy="122600"/>
            </a:xfrm>
            <a:custGeom>
              <a:avLst/>
              <a:gdLst/>
              <a:ahLst/>
              <a:cxnLst/>
              <a:rect l="l" t="t" r="r" b="b"/>
              <a:pathLst>
                <a:path w="3235" h="4904" extrusionOk="0">
                  <a:moveTo>
                    <a:pt x="421" y="1"/>
                  </a:moveTo>
                  <a:cubicBezTo>
                    <a:pt x="319" y="1"/>
                    <a:pt x="203" y="30"/>
                    <a:pt x="131" y="102"/>
                  </a:cubicBezTo>
                  <a:cubicBezTo>
                    <a:pt x="44" y="189"/>
                    <a:pt x="0" y="291"/>
                    <a:pt x="0" y="407"/>
                  </a:cubicBezTo>
                  <a:lnTo>
                    <a:pt x="0" y="4468"/>
                  </a:lnTo>
                  <a:cubicBezTo>
                    <a:pt x="0" y="4599"/>
                    <a:pt x="44" y="4686"/>
                    <a:pt x="131" y="4787"/>
                  </a:cubicBezTo>
                  <a:cubicBezTo>
                    <a:pt x="218" y="4874"/>
                    <a:pt x="305" y="4903"/>
                    <a:pt x="435" y="4903"/>
                  </a:cubicBezTo>
                  <a:lnTo>
                    <a:pt x="2800" y="4903"/>
                  </a:lnTo>
                  <a:cubicBezTo>
                    <a:pt x="2930" y="4903"/>
                    <a:pt x="3017" y="4874"/>
                    <a:pt x="3104" y="4802"/>
                  </a:cubicBezTo>
                  <a:cubicBezTo>
                    <a:pt x="3191" y="4729"/>
                    <a:pt x="3235" y="4613"/>
                    <a:pt x="3235" y="4512"/>
                  </a:cubicBezTo>
                  <a:cubicBezTo>
                    <a:pt x="3235" y="4396"/>
                    <a:pt x="3191" y="4309"/>
                    <a:pt x="3104" y="4222"/>
                  </a:cubicBezTo>
                  <a:cubicBezTo>
                    <a:pt x="3017" y="4135"/>
                    <a:pt x="2930" y="4091"/>
                    <a:pt x="2800" y="4091"/>
                  </a:cubicBezTo>
                  <a:lnTo>
                    <a:pt x="885" y="4091"/>
                  </a:lnTo>
                  <a:lnTo>
                    <a:pt x="885" y="2786"/>
                  </a:lnTo>
                  <a:lnTo>
                    <a:pt x="2466" y="2786"/>
                  </a:lnTo>
                  <a:cubicBezTo>
                    <a:pt x="2597" y="2786"/>
                    <a:pt x="2684" y="2757"/>
                    <a:pt x="2785" y="2684"/>
                  </a:cubicBezTo>
                  <a:cubicBezTo>
                    <a:pt x="2872" y="2611"/>
                    <a:pt x="2901" y="2495"/>
                    <a:pt x="2901" y="2394"/>
                  </a:cubicBezTo>
                  <a:cubicBezTo>
                    <a:pt x="2901" y="2278"/>
                    <a:pt x="2872" y="2176"/>
                    <a:pt x="2785" y="2104"/>
                  </a:cubicBezTo>
                  <a:cubicBezTo>
                    <a:pt x="2684" y="2031"/>
                    <a:pt x="2597" y="1988"/>
                    <a:pt x="2466" y="1988"/>
                  </a:cubicBezTo>
                  <a:lnTo>
                    <a:pt x="871" y="1988"/>
                  </a:lnTo>
                  <a:lnTo>
                    <a:pt x="871" y="798"/>
                  </a:lnTo>
                  <a:lnTo>
                    <a:pt x="2785" y="798"/>
                  </a:lnTo>
                  <a:cubicBezTo>
                    <a:pt x="2901" y="798"/>
                    <a:pt x="3003" y="755"/>
                    <a:pt x="3090" y="682"/>
                  </a:cubicBezTo>
                  <a:cubicBezTo>
                    <a:pt x="3177" y="610"/>
                    <a:pt x="3220" y="508"/>
                    <a:pt x="3220" y="392"/>
                  </a:cubicBezTo>
                  <a:cubicBezTo>
                    <a:pt x="3220" y="291"/>
                    <a:pt x="3177" y="175"/>
                    <a:pt x="3090" y="102"/>
                  </a:cubicBezTo>
                  <a:cubicBezTo>
                    <a:pt x="3003" y="30"/>
                    <a:pt x="2901" y="1"/>
                    <a:pt x="2785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>
              <a:extLst>
                <a:ext uri="{FF2B5EF4-FFF2-40B4-BE49-F238E27FC236}">
                  <a16:creationId xmlns:a16="http://schemas.microsoft.com/office/drawing/2014/main" id="{71DBD6B4-76A3-2B3F-489F-68EA99E019D0}"/>
                </a:ext>
              </a:extLst>
            </p:cNvPr>
            <p:cNvSpPr/>
            <p:nvPr/>
          </p:nvSpPr>
          <p:spPr>
            <a:xfrm>
              <a:off x="5356600" y="3374775"/>
              <a:ext cx="888450" cy="503725"/>
            </a:xfrm>
            <a:custGeom>
              <a:avLst/>
              <a:gdLst/>
              <a:ahLst/>
              <a:cxnLst/>
              <a:rect l="l" t="t" r="r" b="b"/>
              <a:pathLst>
                <a:path w="35538" h="20149" extrusionOk="0">
                  <a:moveTo>
                    <a:pt x="17769" y="0"/>
                  </a:moveTo>
                  <a:cubicBezTo>
                    <a:pt x="9559" y="15"/>
                    <a:pt x="0" y="15637"/>
                    <a:pt x="0" y="15637"/>
                  </a:cubicBezTo>
                  <a:lnTo>
                    <a:pt x="5657" y="20148"/>
                  </a:lnTo>
                  <a:cubicBezTo>
                    <a:pt x="5657" y="20148"/>
                    <a:pt x="14022" y="7814"/>
                    <a:pt x="17926" y="7814"/>
                  </a:cubicBezTo>
                  <a:cubicBezTo>
                    <a:pt x="17971" y="7814"/>
                    <a:pt x="18015" y="7815"/>
                    <a:pt x="18059" y="7819"/>
                  </a:cubicBezTo>
                  <a:cubicBezTo>
                    <a:pt x="21903" y="8138"/>
                    <a:pt x="31520" y="20148"/>
                    <a:pt x="31520" y="20148"/>
                  </a:cubicBezTo>
                  <a:lnTo>
                    <a:pt x="35538" y="15942"/>
                  </a:lnTo>
                  <a:cubicBezTo>
                    <a:pt x="35538" y="15942"/>
                    <a:pt x="25979" y="0"/>
                    <a:pt x="17769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>
              <a:extLst>
                <a:ext uri="{FF2B5EF4-FFF2-40B4-BE49-F238E27FC236}">
                  <a16:creationId xmlns:a16="http://schemas.microsoft.com/office/drawing/2014/main" id="{15C62BC6-552F-BF4D-EBC4-AADD05CF3B0F}"/>
                </a:ext>
              </a:extLst>
            </p:cNvPr>
            <p:cNvSpPr/>
            <p:nvPr/>
          </p:nvSpPr>
          <p:spPr>
            <a:xfrm>
              <a:off x="6007150" y="3626450"/>
              <a:ext cx="237900" cy="252050"/>
            </a:xfrm>
            <a:custGeom>
              <a:avLst/>
              <a:gdLst/>
              <a:ahLst/>
              <a:cxnLst/>
              <a:rect l="l" t="t" r="r" b="b"/>
              <a:pathLst>
                <a:path w="9516" h="10082" extrusionOk="0">
                  <a:moveTo>
                    <a:pt x="9516" y="0"/>
                  </a:moveTo>
                  <a:lnTo>
                    <a:pt x="0" y="10081"/>
                  </a:lnTo>
                  <a:lnTo>
                    <a:pt x="9516" y="10081"/>
                  </a:lnTo>
                  <a:lnTo>
                    <a:pt x="9516" y="0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>
              <a:extLst>
                <a:ext uri="{FF2B5EF4-FFF2-40B4-BE49-F238E27FC236}">
                  <a16:creationId xmlns:a16="http://schemas.microsoft.com/office/drawing/2014/main" id="{EE554339-A785-DE8A-12BF-C0E36490BF4E}"/>
                </a:ext>
              </a:extLst>
            </p:cNvPr>
            <p:cNvSpPr/>
            <p:nvPr/>
          </p:nvSpPr>
          <p:spPr>
            <a:xfrm>
              <a:off x="4966400" y="4059425"/>
              <a:ext cx="689750" cy="772775"/>
            </a:xfrm>
            <a:custGeom>
              <a:avLst/>
              <a:gdLst/>
              <a:ahLst/>
              <a:cxnLst/>
              <a:rect l="l" t="t" r="r" b="b"/>
              <a:pathLst>
                <a:path w="27590" h="30911" extrusionOk="0">
                  <a:moveTo>
                    <a:pt x="9008" y="0"/>
                  </a:moveTo>
                  <a:cubicBezTo>
                    <a:pt x="9008" y="0"/>
                    <a:pt x="1" y="16246"/>
                    <a:pt x="4091" y="23353"/>
                  </a:cubicBezTo>
                  <a:cubicBezTo>
                    <a:pt x="8196" y="30461"/>
                    <a:pt x="26501" y="30910"/>
                    <a:pt x="26501" y="30910"/>
                  </a:cubicBezTo>
                  <a:lnTo>
                    <a:pt x="27589" y="23774"/>
                  </a:lnTo>
                  <a:cubicBezTo>
                    <a:pt x="27589" y="23774"/>
                    <a:pt x="12374" y="22671"/>
                    <a:pt x="10720" y="19205"/>
                  </a:cubicBezTo>
                  <a:cubicBezTo>
                    <a:pt x="9066" y="15724"/>
                    <a:pt x="14665" y="1378"/>
                    <a:pt x="14665" y="1378"/>
                  </a:cubicBezTo>
                  <a:lnTo>
                    <a:pt x="9008" y="0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>
              <a:extLst>
                <a:ext uri="{FF2B5EF4-FFF2-40B4-BE49-F238E27FC236}">
                  <a16:creationId xmlns:a16="http://schemas.microsoft.com/office/drawing/2014/main" id="{A642327C-D1E5-B06F-D9F4-704FECEDA753}"/>
                </a:ext>
              </a:extLst>
            </p:cNvPr>
            <p:cNvSpPr/>
            <p:nvPr/>
          </p:nvSpPr>
          <p:spPr>
            <a:xfrm>
              <a:off x="5064675" y="4006825"/>
              <a:ext cx="336900" cy="206000"/>
            </a:xfrm>
            <a:custGeom>
              <a:avLst/>
              <a:gdLst/>
              <a:ahLst/>
              <a:cxnLst/>
              <a:rect l="l" t="t" r="r" b="b"/>
              <a:pathLst>
                <a:path w="13476" h="8240" extrusionOk="0">
                  <a:moveTo>
                    <a:pt x="8718" y="1"/>
                  </a:moveTo>
                  <a:lnTo>
                    <a:pt x="1" y="5049"/>
                  </a:lnTo>
                  <a:lnTo>
                    <a:pt x="13476" y="8240"/>
                  </a:lnTo>
                  <a:lnTo>
                    <a:pt x="871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>
              <a:extLst>
                <a:ext uri="{FF2B5EF4-FFF2-40B4-BE49-F238E27FC236}">
                  <a16:creationId xmlns:a16="http://schemas.microsoft.com/office/drawing/2014/main" id="{6F636B3E-EE55-9810-383E-964A21D0143C}"/>
                </a:ext>
              </a:extLst>
            </p:cNvPr>
            <p:cNvSpPr/>
            <p:nvPr/>
          </p:nvSpPr>
          <p:spPr>
            <a:xfrm>
              <a:off x="5925200" y="4063050"/>
              <a:ext cx="710050" cy="765525"/>
            </a:xfrm>
            <a:custGeom>
              <a:avLst/>
              <a:gdLst/>
              <a:ahLst/>
              <a:cxnLst/>
              <a:rect l="l" t="t" r="r" b="b"/>
              <a:pathLst>
                <a:path w="28402" h="30621" extrusionOk="0">
                  <a:moveTo>
                    <a:pt x="19654" y="0"/>
                  </a:moveTo>
                  <a:lnTo>
                    <a:pt x="12924" y="2655"/>
                  </a:lnTo>
                  <a:cubicBezTo>
                    <a:pt x="12924" y="2655"/>
                    <a:pt x="19582" y="16376"/>
                    <a:pt x="17406" y="19553"/>
                  </a:cubicBezTo>
                  <a:cubicBezTo>
                    <a:pt x="15230" y="22715"/>
                    <a:pt x="0" y="25036"/>
                    <a:pt x="0" y="25036"/>
                  </a:cubicBezTo>
                  <a:lnTo>
                    <a:pt x="1625" y="30620"/>
                  </a:lnTo>
                  <a:cubicBezTo>
                    <a:pt x="1625" y="30620"/>
                    <a:pt x="20206" y="30316"/>
                    <a:pt x="24311" y="23208"/>
                  </a:cubicBezTo>
                  <a:cubicBezTo>
                    <a:pt x="28401" y="16101"/>
                    <a:pt x="19654" y="0"/>
                    <a:pt x="1965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>
              <a:extLst>
                <a:ext uri="{FF2B5EF4-FFF2-40B4-BE49-F238E27FC236}">
                  <a16:creationId xmlns:a16="http://schemas.microsoft.com/office/drawing/2014/main" id="{F8E27021-02DA-44E8-457F-BB566375A59C}"/>
                </a:ext>
              </a:extLst>
            </p:cNvPr>
            <p:cNvSpPr/>
            <p:nvPr/>
          </p:nvSpPr>
          <p:spPr>
            <a:xfrm>
              <a:off x="5874775" y="4570350"/>
              <a:ext cx="217975" cy="331475"/>
            </a:xfrm>
            <a:custGeom>
              <a:avLst/>
              <a:gdLst/>
              <a:ahLst/>
              <a:cxnLst/>
              <a:rect l="l" t="t" r="r" b="b"/>
              <a:pathLst>
                <a:path w="8719" h="13259" extrusionOk="0">
                  <a:moveTo>
                    <a:pt x="4744" y="1"/>
                  </a:moveTo>
                  <a:lnTo>
                    <a:pt x="1" y="8225"/>
                  </a:lnTo>
                  <a:lnTo>
                    <a:pt x="8718" y="13258"/>
                  </a:lnTo>
                  <a:lnTo>
                    <a:pt x="4744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>
              <a:extLst>
                <a:ext uri="{FF2B5EF4-FFF2-40B4-BE49-F238E27FC236}">
                  <a16:creationId xmlns:a16="http://schemas.microsoft.com/office/drawing/2014/main" id="{17B16B31-2BDD-D1ED-39C2-93D0723456DB}"/>
                </a:ext>
              </a:extLst>
            </p:cNvPr>
            <p:cNvSpPr/>
            <p:nvPr/>
          </p:nvSpPr>
          <p:spPr>
            <a:xfrm>
              <a:off x="6286725" y="4160225"/>
              <a:ext cx="413425" cy="526550"/>
            </a:xfrm>
            <a:custGeom>
              <a:avLst/>
              <a:gdLst/>
              <a:ahLst/>
              <a:cxnLst/>
              <a:rect l="l" t="t" r="r" b="b"/>
              <a:pathLst>
                <a:path w="16537" h="21062" extrusionOk="0">
                  <a:moveTo>
                    <a:pt x="12954" y="0"/>
                  </a:moveTo>
                  <a:lnTo>
                    <a:pt x="12954" y="0"/>
                  </a:lnTo>
                  <a:cubicBezTo>
                    <a:pt x="1" y="12852"/>
                    <a:pt x="6238" y="21062"/>
                    <a:pt x="6238" y="21062"/>
                  </a:cubicBezTo>
                  <a:cubicBezTo>
                    <a:pt x="6238" y="21062"/>
                    <a:pt x="16536" y="16493"/>
                    <a:pt x="12954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>
              <a:extLst>
                <a:ext uri="{FF2B5EF4-FFF2-40B4-BE49-F238E27FC236}">
                  <a16:creationId xmlns:a16="http://schemas.microsoft.com/office/drawing/2014/main" id="{77ECD170-E3AC-F513-6E3A-E06D4B275C57}"/>
                </a:ext>
              </a:extLst>
            </p:cNvPr>
            <p:cNvSpPr/>
            <p:nvPr/>
          </p:nvSpPr>
          <p:spPr>
            <a:xfrm>
              <a:off x="6406400" y="4159850"/>
              <a:ext cx="203450" cy="641525"/>
            </a:xfrm>
            <a:custGeom>
              <a:avLst/>
              <a:gdLst/>
              <a:ahLst/>
              <a:cxnLst/>
              <a:rect l="l" t="t" r="r" b="b"/>
              <a:pathLst>
                <a:path w="8138" h="25661" extrusionOk="0">
                  <a:moveTo>
                    <a:pt x="0" y="25660"/>
                  </a:moveTo>
                  <a:lnTo>
                    <a:pt x="8138" y="1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>
              <a:extLst>
                <a:ext uri="{FF2B5EF4-FFF2-40B4-BE49-F238E27FC236}">
                  <a16:creationId xmlns:a16="http://schemas.microsoft.com/office/drawing/2014/main" id="{F1D4AB77-6F41-4F22-09C6-0BBA56C250E0}"/>
                </a:ext>
              </a:extLst>
            </p:cNvPr>
            <p:cNvSpPr/>
            <p:nvPr/>
          </p:nvSpPr>
          <p:spPr>
            <a:xfrm>
              <a:off x="6307025" y="4587025"/>
              <a:ext cx="489575" cy="269700"/>
            </a:xfrm>
            <a:custGeom>
              <a:avLst/>
              <a:gdLst/>
              <a:ahLst/>
              <a:cxnLst/>
              <a:rect l="l" t="t" r="r" b="b"/>
              <a:pathLst>
                <a:path w="19583" h="10788" extrusionOk="0">
                  <a:moveTo>
                    <a:pt x="19583" y="1"/>
                  </a:moveTo>
                  <a:lnTo>
                    <a:pt x="19583" y="1"/>
                  </a:lnTo>
                  <a:cubicBezTo>
                    <a:pt x="1350" y="44"/>
                    <a:pt x="1" y="10271"/>
                    <a:pt x="1" y="10271"/>
                  </a:cubicBezTo>
                  <a:cubicBezTo>
                    <a:pt x="1" y="10271"/>
                    <a:pt x="1363" y="10788"/>
                    <a:pt x="3527" y="10788"/>
                  </a:cubicBezTo>
                  <a:cubicBezTo>
                    <a:pt x="7385" y="10788"/>
                    <a:pt x="13794" y="9145"/>
                    <a:pt x="19583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>
              <a:extLst>
                <a:ext uri="{FF2B5EF4-FFF2-40B4-BE49-F238E27FC236}">
                  <a16:creationId xmlns:a16="http://schemas.microsoft.com/office/drawing/2014/main" id="{7CE2B151-CE8E-1955-1D87-C9750F7E5A3F}"/>
                </a:ext>
              </a:extLst>
            </p:cNvPr>
            <p:cNvSpPr/>
            <p:nvPr/>
          </p:nvSpPr>
          <p:spPr>
            <a:xfrm>
              <a:off x="6200775" y="4587025"/>
              <a:ext cx="595825" cy="312250"/>
            </a:xfrm>
            <a:custGeom>
              <a:avLst/>
              <a:gdLst/>
              <a:ahLst/>
              <a:cxnLst/>
              <a:rect l="l" t="t" r="r" b="b"/>
              <a:pathLst>
                <a:path w="23833" h="12490" extrusionOk="0">
                  <a:moveTo>
                    <a:pt x="1" y="12490"/>
                  </a:moveTo>
                  <a:lnTo>
                    <a:pt x="23833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>
              <a:extLst>
                <a:ext uri="{FF2B5EF4-FFF2-40B4-BE49-F238E27FC236}">
                  <a16:creationId xmlns:a16="http://schemas.microsoft.com/office/drawing/2014/main" id="{CB20E8C0-717F-374F-646F-5CBE8374683A}"/>
                </a:ext>
              </a:extLst>
            </p:cNvPr>
            <p:cNvSpPr/>
            <p:nvPr/>
          </p:nvSpPr>
          <p:spPr>
            <a:xfrm>
              <a:off x="4901850" y="4160225"/>
              <a:ext cx="413425" cy="526550"/>
            </a:xfrm>
            <a:custGeom>
              <a:avLst/>
              <a:gdLst/>
              <a:ahLst/>
              <a:cxnLst/>
              <a:rect l="l" t="t" r="r" b="b"/>
              <a:pathLst>
                <a:path w="16537" h="21062" extrusionOk="0">
                  <a:moveTo>
                    <a:pt x="3598" y="0"/>
                  </a:moveTo>
                  <a:cubicBezTo>
                    <a:pt x="1" y="16493"/>
                    <a:pt x="10299" y="21062"/>
                    <a:pt x="10299" y="21062"/>
                  </a:cubicBezTo>
                  <a:cubicBezTo>
                    <a:pt x="10299" y="21062"/>
                    <a:pt x="16537" y="12852"/>
                    <a:pt x="3598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>
              <a:extLst>
                <a:ext uri="{FF2B5EF4-FFF2-40B4-BE49-F238E27FC236}">
                  <a16:creationId xmlns:a16="http://schemas.microsoft.com/office/drawing/2014/main" id="{FD6EDB38-AF4B-D375-FEE1-716A3F13994D}"/>
                </a:ext>
              </a:extLst>
            </p:cNvPr>
            <p:cNvSpPr/>
            <p:nvPr/>
          </p:nvSpPr>
          <p:spPr>
            <a:xfrm>
              <a:off x="4992150" y="4159850"/>
              <a:ext cx="204175" cy="641525"/>
            </a:xfrm>
            <a:custGeom>
              <a:avLst/>
              <a:gdLst/>
              <a:ahLst/>
              <a:cxnLst/>
              <a:rect l="l" t="t" r="r" b="b"/>
              <a:pathLst>
                <a:path w="8167" h="25661" extrusionOk="0">
                  <a:moveTo>
                    <a:pt x="8167" y="25660"/>
                  </a:moveTo>
                  <a:lnTo>
                    <a:pt x="1" y="1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>
              <a:extLst>
                <a:ext uri="{FF2B5EF4-FFF2-40B4-BE49-F238E27FC236}">
                  <a16:creationId xmlns:a16="http://schemas.microsoft.com/office/drawing/2014/main" id="{8AA0404E-3261-4A63-8B45-FBBE87394910}"/>
                </a:ext>
              </a:extLst>
            </p:cNvPr>
            <p:cNvSpPr/>
            <p:nvPr/>
          </p:nvSpPr>
          <p:spPr>
            <a:xfrm>
              <a:off x="4805400" y="4587025"/>
              <a:ext cx="489575" cy="269700"/>
            </a:xfrm>
            <a:custGeom>
              <a:avLst/>
              <a:gdLst/>
              <a:ahLst/>
              <a:cxnLst/>
              <a:rect l="l" t="t" r="r" b="b"/>
              <a:pathLst>
                <a:path w="19583" h="10788" extrusionOk="0">
                  <a:moveTo>
                    <a:pt x="0" y="1"/>
                  </a:moveTo>
                  <a:lnTo>
                    <a:pt x="0" y="1"/>
                  </a:lnTo>
                  <a:cubicBezTo>
                    <a:pt x="5799" y="9145"/>
                    <a:pt x="12204" y="10788"/>
                    <a:pt x="16060" y="10788"/>
                  </a:cubicBezTo>
                  <a:cubicBezTo>
                    <a:pt x="18222" y="10788"/>
                    <a:pt x="19582" y="10271"/>
                    <a:pt x="19582" y="10271"/>
                  </a:cubicBezTo>
                  <a:cubicBezTo>
                    <a:pt x="19582" y="10271"/>
                    <a:pt x="18233" y="44"/>
                    <a:pt x="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>
              <a:extLst>
                <a:ext uri="{FF2B5EF4-FFF2-40B4-BE49-F238E27FC236}">
                  <a16:creationId xmlns:a16="http://schemas.microsoft.com/office/drawing/2014/main" id="{5795557E-B394-F7DA-C9F7-09484E3FE267}"/>
                </a:ext>
              </a:extLst>
            </p:cNvPr>
            <p:cNvSpPr/>
            <p:nvPr/>
          </p:nvSpPr>
          <p:spPr>
            <a:xfrm>
              <a:off x="4805400" y="4587025"/>
              <a:ext cx="596175" cy="312250"/>
            </a:xfrm>
            <a:custGeom>
              <a:avLst/>
              <a:gdLst/>
              <a:ahLst/>
              <a:cxnLst/>
              <a:rect l="l" t="t" r="r" b="b"/>
              <a:pathLst>
                <a:path w="23847" h="12490" extrusionOk="0">
                  <a:moveTo>
                    <a:pt x="23847" y="12490"/>
                  </a:moveTo>
                  <a:lnTo>
                    <a:pt x="0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>
              <a:extLst>
                <a:ext uri="{FF2B5EF4-FFF2-40B4-BE49-F238E27FC236}">
                  <a16:creationId xmlns:a16="http://schemas.microsoft.com/office/drawing/2014/main" id="{E679C987-F9E3-A1F1-D15C-4DDE984B3F06}"/>
                </a:ext>
              </a:extLst>
            </p:cNvPr>
            <p:cNvSpPr/>
            <p:nvPr/>
          </p:nvSpPr>
          <p:spPr>
            <a:xfrm>
              <a:off x="5566550" y="3319225"/>
              <a:ext cx="526550" cy="224375"/>
            </a:xfrm>
            <a:custGeom>
              <a:avLst/>
              <a:gdLst/>
              <a:ahLst/>
              <a:cxnLst/>
              <a:rect l="l" t="t" r="r" b="b"/>
              <a:pathLst>
                <a:path w="21062" h="8975" extrusionOk="0">
                  <a:moveTo>
                    <a:pt x="14492" y="1"/>
                  </a:moveTo>
                  <a:cubicBezTo>
                    <a:pt x="3316" y="1"/>
                    <a:pt x="1" y="7473"/>
                    <a:pt x="1" y="7473"/>
                  </a:cubicBezTo>
                  <a:cubicBezTo>
                    <a:pt x="1" y="7473"/>
                    <a:pt x="1977" y="8974"/>
                    <a:pt x="5507" y="8974"/>
                  </a:cubicBezTo>
                  <a:cubicBezTo>
                    <a:pt x="9173" y="8974"/>
                    <a:pt x="14515" y="7356"/>
                    <a:pt x="21062" y="757"/>
                  </a:cubicBezTo>
                  <a:cubicBezTo>
                    <a:pt x="18618" y="227"/>
                    <a:pt x="16436" y="1"/>
                    <a:pt x="14492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>
              <a:extLst>
                <a:ext uri="{FF2B5EF4-FFF2-40B4-BE49-F238E27FC236}">
                  <a16:creationId xmlns:a16="http://schemas.microsoft.com/office/drawing/2014/main" id="{199A4FA8-9D36-15E5-3D4D-EB8C17DBA80E}"/>
                </a:ext>
              </a:extLst>
            </p:cNvPr>
            <p:cNvSpPr/>
            <p:nvPr/>
          </p:nvSpPr>
          <p:spPr>
            <a:xfrm>
              <a:off x="5452325" y="3338500"/>
              <a:ext cx="640775" cy="204200"/>
            </a:xfrm>
            <a:custGeom>
              <a:avLst/>
              <a:gdLst/>
              <a:ahLst/>
              <a:cxnLst/>
              <a:rect l="l" t="t" r="r" b="b"/>
              <a:pathLst>
                <a:path w="25631" h="8168" extrusionOk="0">
                  <a:moveTo>
                    <a:pt x="0" y="8167"/>
                  </a:moveTo>
                  <a:lnTo>
                    <a:pt x="25631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>
              <a:extLst>
                <a:ext uri="{FF2B5EF4-FFF2-40B4-BE49-F238E27FC236}">
                  <a16:creationId xmlns:a16="http://schemas.microsoft.com/office/drawing/2014/main" id="{25118E44-4D54-E9D8-A88A-21167163B079}"/>
                </a:ext>
              </a:extLst>
            </p:cNvPr>
            <p:cNvSpPr/>
            <p:nvPr/>
          </p:nvSpPr>
          <p:spPr>
            <a:xfrm>
              <a:off x="5309825" y="3152125"/>
              <a:ext cx="356825" cy="489575"/>
            </a:xfrm>
            <a:custGeom>
              <a:avLst/>
              <a:gdLst/>
              <a:ahLst/>
              <a:cxnLst/>
              <a:rect l="l" t="t" r="r" b="b"/>
              <a:pathLst>
                <a:path w="14273" h="19583" extrusionOk="0">
                  <a:moveTo>
                    <a:pt x="14273" y="0"/>
                  </a:moveTo>
                  <a:lnTo>
                    <a:pt x="14273" y="0"/>
                  </a:lnTo>
                  <a:cubicBezTo>
                    <a:pt x="0" y="9037"/>
                    <a:pt x="4018" y="19582"/>
                    <a:pt x="4018" y="19582"/>
                  </a:cubicBezTo>
                  <a:cubicBezTo>
                    <a:pt x="4018" y="19582"/>
                    <a:pt x="14244" y="18233"/>
                    <a:pt x="14273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>
              <a:extLst>
                <a:ext uri="{FF2B5EF4-FFF2-40B4-BE49-F238E27FC236}">
                  <a16:creationId xmlns:a16="http://schemas.microsoft.com/office/drawing/2014/main" id="{27BB9AD6-8AEB-062C-3029-AF71BF02BFF2}"/>
                </a:ext>
              </a:extLst>
            </p:cNvPr>
            <p:cNvSpPr/>
            <p:nvPr/>
          </p:nvSpPr>
          <p:spPr>
            <a:xfrm>
              <a:off x="5354425" y="3152125"/>
              <a:ext cx="312225" cy="595825"/>
            </a:xfrm>
            <a:custGeom>
              <a:avLst/>
              <a:gdLst/>
              <a:ahLst/>
              <a:cxnLst/>
              <a:rect l="l" t="t" r="r" b="b"/>
              <a:pathLst>
                <a:path w="12489" h="23833" extrusionOk="0">
                  <a:moveTo>
                    <a:pt x="0" y="23832"/>
                  </a:moveTo>
                  <a:lnTo>
                    <a:pt x="12489" y="0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>
              <a:extLst>
                <a:ext uri="{FF2B5EF4-FFF2-40B4-BE49-F238E27FC236}">
                  <a16:creationId xmlns:a16="http://schemas.microsoft.com/office/drawing/2014/main" id="{F5A0F09E-0A41-E944-9A04-DF491D78E443}"/>
                </a:ext>
              </a:extLst>
            </p:cNvPr>
            <p:cNvSpPr/>
            <p:nvPr/>
          </p:nvSpPr>
          <p:spPr>
            <a:xfrm>
              <a:off x="5651100" y="3966375"/>
              <a:ext cx="249525" cy="218525"/>
            </a:xfrm>
            <a:custGeom>
              <a:avLst/>
              <a:gdLst/>
              <a:ahLst/>
              <a:cxnLst/>
              <a:rect l="l" t="t" r="r" b="b"/>
              <a:pathLst>
                <a:path w="9981" h="8741" extrusionOk="0">
                  <a:moveTo>
                    <a:pt x="2832" y="1"/>
                  </a:moveTo>
                  <a:cubicBezTo>
                    <a:pt x="1415" y="1"/>
                    <a:pt x="1" y="1205"/>
                    <a:pt x="404" y="2968"/>
                  </a:cubicBezTo>
                  <a:cubicBezTo>
                    <a:pt x="1318" y="6971"/>
                    <a:pt x="4988" y="8741"/>
                    <a:pt x="4988" y="8741"/>
                  </a:cubicBezTo>
                  <a:cubicBezTo>
                    <a:pt x="4988" y="8741"/>
                    <a:pt x="8658" y="6957"/>
                    <a:pt x="9586" y="2968"/>
                  </a:cubicBezTo>
                  <a:cubicBezTo>
                    <a:pt x="9981" y="1205"/>
                    <a:pt x="8569" y="1"/>
                    <a:pt x="7155" y="1"/>
                  </a:cubicBezTo>
                  <a:cubicBezTo>
                    <a:pt x="6335" y="1"/>
                    <a:pt x="5515" y="406"/>
                    <a:pt x="5046" y="1343"/>
                  </a:cubicBezTo>
                  <a:cubicBezTo>
                    <a:pt x="5017" y="1401"/>
                    <a:pt x="4988" y="2112"/>
                    <a:pt x="4988" y="2112"/>
                  </a:cubicBezTo>
                  <a:cubicBezTo>
                    <a:pt x="4988" y="2112"/>
                    <a:pt x="4974" y="1416"/>
                    <a:pt x="4945" y="1343"/>
                  </a:cubicBezTo>
                  <a:cubicBezTo>
                    <a:pt x="4476" y="406"/>
                    <a:pt x="3653" y="1"/>
                    <a:pt x="2832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938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B580-93B7-01C0-FF32-77DDD86B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E0A8B6DF-6054-2AC0-6C29-46658F5F8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THE </a:t>
            </a:r>
            <a:r>
              <a:rPr lang="en" sz="3200">
                <a:solidFill>
                  <a:schemeClr val="accent3"/>
                </a:solidFill>
              </a:rPr>
              <a:t>PIPE</a:t>
            </a:r>
            <a:r>
              <a:rPr lang="en" sz="3200"/>
              <a:t> OF RESEARCH</a:t>
            </a:r>
          </a:p>
        </p:txBody>
      </p:sp>
      <p:sp>
        <p:nvSpPr>
          <p:cNvPr id="14" name="Google Shape;842;p33">
            <a:extLst>
              <a:ext uri="{FF2B5EF4-FFF2-40B4-BE49-F238E27FC236}">
                <a16:creationId xmlns:a16="http://schemas.microsoft.com/office/drawing/2014/main" id="{8D923F41-7DD0-F549-FFBF-FFE1A09E6704}"/>
              </a:ext>
            </a:extLst>
          </p:cNvPr>
          <p:cNvSpPr txBox="1">
            <a:spLocks/>
          </p:cNvSpPr>
          <p:nvPr/>
        </p:nvSpPr>
        <p:spPr>
          <a:xfrm>
            <a:off x="623223" y="1163254"/>
            <a:ext cx="8052449" cy="353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342900" indent="-342900" algn="l">
              <a:lnSpc>
                <a:spcPct val="150000"/>
              </a:lnSpc>
              <a:buSzPts val="1400"/>
              <a:buFont typeface="Quicksand Medium"/>
              <a:buAutoNum type="arabicPeriod"/>
            </a:pPr>
            <a:r>
              <a:rPr lang="en" sz="1400">
                <a:latin typeface="Quicksand Medium"/>
                <a:sym typeface="Quicksand Medium"/>
              </a:rPr>
              <a:t>ML Modeling:</a:t>
            </a:r>
            <a:r>
              <a:rPr lang="en" sz="1400" b="0">
                <a:latin typeface="Quicksand Medium"/>
                <a:sym typeface="Quicksand Medium"/>
              </a:rPr>
              <a:t>  Select the best prediction model by trying several methods</a:t>
            </a:r>
            <a:endParaRPr lang="en-US" sz="1400" b="0">
              <a:latin typeface="Quicksand Medium"/>
            </a:endParaRPr>
          </a:p>
          <a:p>
            <a:pPr marL="342900" indent="-342900" algn="l">
              <a:lnSpc>
                <a:spcPct val="150000"/>
              </a:lnSpc>
              <a:buSzPts val="1400"/>
              <a:buFont typeface="Quicksand Medium"/>
              <a:buAutoNum type="arabicPeriod"/>
            </a:pPr>
            <a:r>
              <a:rPr lang="en" sz="1400">
                <a:latin typeface="Quicksand Medium"/>
                <a:sym typeface="Quicksand Medium"/>
              </a:rPr>
              <a:t>Scenario Linear Scaling:</a:t>
            </a:r>
            <a:r>
              <a:rPr lang="en" sz="1400" b="0">
                <a:latin typeface="Quicksand Medium"/>
                <a:sym typeface="Quicksand Medium"/>
              </a:rPr>
              <a:t> Scale Agrofood Variables into three scenarios</a:t>
            </a:r>
            <a:endParaRPr lang="en-US" sz="1400" b="0">
              <a:latin typeface="Quicksand Medium"/>
            </a:endParaRPr>
          </a:p>
          <a:p>
            <a:pPr marL="342900" indent="-342900" algn="l">
              <a:lnSpc>
                <a:spcPct val="150000"/>
              </a:lnSpc>
              <a:buSzPts val="1400"/>
              <a:buFont typeface="Quicksand Medium"/>
              <a:buAutoNum type="arabicPeriod"/>
            </a:pPr>
            <a:r>
              <a:rPr lang="en" sz="1400">
                <a:latin typeface="Quicksand Medium"/>
                <a:sym typeface="Quicksand Medium"/>
              </a:rPr>
              <a:t>Time Series:</a:t>
            </a:r>
            <a:r>
              <a:rPr lang="en" sz="1400" b="0">
                <a:latin typeface="Quicksand Medium"/>
                <a:sym typeface="Quicksand Medium"/>
              </a:rPr>
              <a:t> Forecast future CO₂ by the three scenarios (trained and tested by past data)</a:t>
            </a:r>
            <a:endParaRPr lang="en-US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</a:pPr>
            <a:endParaRPr lang="en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endParaRPr lang="en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endParaRPr lang="en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endParaRPr lang="en" sz="1400" b="0">
              <a:latin typeface="Quicksand Medium"/>
              <a:sym typeface="Quicksand Medium"/>
            </a:endParaRPr>
          </a:p>
          <a:p>
            <a:pPr>
              <a:lnSpc>
                <a:spcPct val="150000"/>
              </a:lnSpc>
              <a:buSzPts val="1400"/>
              <a:buFont typeface="Quicksand Medium"/>
            </a:pPr>
            <a:endParaRPr lang="en" sz="1400">
              <a:latin typeface="Quicksand Medium"/>
              <a:sym typeface="Quicksand Medium"/>
            </a:endParaRPr>
          </a:p>
          <a:p>
            <a:pPr>
              <a:lnSpc>
                <a:spcPct val="150000"/>
              </a:lnSpc>
              <a:buSzPts val="1400"/>
              <a:buFont typeface="Quicksand Medium"/>
            </a:pPr>
            <a:r>
              <a:rPr lang="en" sz="1400">
                <a:latin typeface="Quicksand Medium"/>
                <a:sym typeface="Quicksand Medium"/>
              </a:rPr>
              <a:t>END GOAL</a:t>
            </a:r>
            <a:endParaRPr lang="en" sz="1400">
              <a:latin typeface="Quicksand Medium"/>
            </a:endParaRPr>
          </a:p>
          <a:p>
            <a:pPr>
              <a:lnSpc>
                <a:spcPct val="150000"/>
              </a:lnSpc>
              <a:buSzPts val="1400"/>
              <a:buFont typeface="Quicksand Medium"/>
            </a:pPr>
            <a:r>
              <a:rPr lang="en-US" sz="1400" b="0">
                <a:latin typeface="Quicksand Medium"/>
                <a:sym typeface="Quicksand Medium"/>
              </a:rPr>
              <a:t>Forecast future CO₂ emissions using Agrofood Variables</a:t>
            </a:r>
            <a:endParaRPr lang="en" sz="1400" b="0">
              <a:latin typeface="Quicksand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D9B51E7-F345-A457-149C-F5AA6BC18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474486"/>
              </p:ext>
            </p:extLst>
          </p:nvPr>
        </p:nvGraphicFramePr>
        <p:xfrm>
          <a:off x="1723459" y="2569652"/>
          <a:ext cx="5857875" cy="86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60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9898-CF09-C90A-E118-27CB3D65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BFF162DD-DDE9-2093-73D0-10D24E84ED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THE </a:t>
            </a:r>
            <a:r>
              <a:rPr lang="en" sz="3200">
                <a:solidFill>
                  <a:schemeClr val="accent3"/>
                </a:solidFill>
              </a:rPr>
              <a:t>MODELS</a:t>
            </a:r>
          </a:p>
        </p:txBody>
      </p:sp>
      <p:sp>
        <p:nvSpPr>
          <p:cNvPr id="14" name="Google Shape;842;p33">
            <a:extLst>
              <a:ext uri="{FF2B5EF4-FFF2-40B4-BE49-F238E27FC236}">
                <a16:creationId xmlns:a16="http://schemas.microsoft.com/office/drawing/2014/main" id="{B7636A08-71ED-FE2B-C173-D44D80503D6F}"/>
              </a:ext>
            </a:extLst>
          </p:cNvPr>
          <p:cNvSpPr txBox="1">
            <a:spLocks/>
          </p:cNvSpPr>
          <p:nvPr/>
        </p:nvSpPr>
        <p:spPr>
          <a:xfrm>
            <a:off x="717397" y="1016772"/>
            <a:ext cx="7709549" cy="368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>
              <a:lnSpc>
                <a:spcPct val="150000"/>
              </a:lnSpc>
              <a:buSzPts val="1400"/>
              <a:buFont typeface="Quicksand Medium"/>
            </a:pPr>
            <a:r>
              <a:rPr lang="en" sz="1400">
                <a:latin typeface="Quicksand Medium"/>
              </a:rPr>
              <a:t>ESTABLISHING THE BASELINE (Ridge, Lasso, RF and </a:t>
            </a:r>
            <a:r>
              <a:rPr lang="en" sz="1400" err="1">
                <a:latin typeface="Quicksand Medium"/>
              </a:rPr>
              <a:t>XGBoost</a:t>
            </a:r>
            <a:r>
              <a:rPr lang="en" sz="1400">
                <a:latin typeface="Quicksand Medium"/>
              </a:rPr>
              <a:t>)</a:t>
            </a:r>
          </a:p>
          <a:p>
            <a:pPr marL="285750" indent="-285750" algn="l">
              <a:lnSpc>
                <a:spcPct val="150000"/>
              </a:lnSpc>
              <a:buSzPts val="1400"/>
              <a:buFont typeface="Quicksand Medium"/>
              <a:buChar char="•"/>
            </a:pPr>
            <a:r>
              <a:rPr lang="en" sz="1200">
                <a:latin typeface="Quicksand Medium"/>
              </a:rPr>
              <a:t>Handling Multicollinearity:</a:t>
            </a:r>
            <a:r>
              <a:rPr lang="en" sz="1200" b="0">
                <a:latin typeface="Quicksand Medium"/>
              </a:rPr>
              <a:t> Ridge/Lasso penalize correlated features</a:t>
            </a:r>
          </a:p>
          <a:p>
            <a:pPr marL="285750" indent="-285750" algn="l">
              <a:lnSpc>
                <a:spcPct val="150000"/>
              </a:lnSpc>
              <a:buSzPts val="1400"/>
              <a:buFont typeface="Quicksand Medium"/>
              <a:buChar char="•"/>
            </a:pPr>
            <a:r>
              <a:rPr lang="en" sz="1200">
                <a:latin typeface="Quicksand Medium"/>
              </a:rPr>
              <a:t>Capturing Non-Linearity:</a:t>
            </a:r>
            <a:r>
              <a:rPr lang="en" sz="1200" b="0">
                <a:latin typeface="Quicksand Medium"/>
              </a:rPr>
              <a:t> Tree ensembles (</a:t>
            </a:r>
            <a:r>
              <a:rPr lang="en" sz="1200" b="0" err="1">
                <a:latin typeface="Quicksand Medium"/>
              </a:rPr>
              <a:t>XGBoost</a:t>
            </a:r>
            <a:r>
              <a:rPr lang="en" sz="1200" b="0">
                <a:latin typeface="Quicksand Medium"/>
              </a:rPr>
              <a:t>) identify saturation points in agricultural inputs</a:t>
            </a:r>
          </a:p>
          <a:p>
            <a:pPr marL="285750" indent="-285750" algn="l">
              <a:lnSpc>
                <a:spcPct val="150000"/>
              </a:lnSpc>
              <a:buSzPts val="1400"/>
              <a:buFont typeface="Quicksand Medium"/>
              <a:buChar char="•"/>
            </a:pPr>
            <a:r>
              <a:rPr lang="en" sz="1200">
                <a:latin typeface="Quicksand Medium"/>
              </a:rPr>
              <a:t>Feature Importance:</a:t>
            </a:r>
            <a:r>
              <a:rPr lang="en" sz="1200" b="0">
                <a:latin typeface="Quicksand Medium"/>
              </a:rPr>
              <a:t> Identification of high-impact drivers (Forestland, Forest fires)</a:t>
            </a: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endParaRPr lang="en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r>
              <a:rPr lang="en" sz="1400">
                <a:latin typeface="Quicksand Medium"/>
              </a:rPr>
              <a:t>CAPTURING TEMPORAL DYNAMICS (LSTM &amp; TFT)</a:t>
            </a:r>
            <a:endParaRPr lang="en"/>
          </a:p>
          <a:p>
            <a:pPr marL="285750" indent="-285750" algn="l">
              <a:lnSpc>
                <a:spcPct val="150000"/>
              </a:lnSpc>
              <a:buSzPts val="1400"/>
              <a:buFont typeface="Quicksand Medium"/>
              <a:buChar char="•"/>
            </a:pPr>
            <a:r>
              <a:rPr lang="en" sz="1200">
                <a:latin typeface="Quicksand Medium"/>
              </a:rPr>
              <a:t>Sequential Dependencies:</a:t>
            </a:r>
            <a:r>
              <a:rPr lang="en" sz="1200" b="0">
                <a:latin typeface="Quicksand Medium"/>
              </a:rPr>
              <a:t> LSTMs capture long-term lags </a:t>
            </a:r>
          </a:p>
          <a:p>
            <a:pPr marL="285750" indent="-285750" algn="l">
              <a:lnSpc>
                <a:spcPct val="150000"/>
              </a:lnSpc>
              <a:buSzPts val="1400"/>
              <a:buFont typeface="Quicksand Medium"/>
              <a:buChar char="•"/>
            </a:pPr>
            <a:r>
              <a:rPr lang="en" sz="1200">
                <a:latin typeface="Quicksand Medium"/>
              </a:rPr>
              <a:t>Temporal Fusion Transformer (TFT):</a:t>
            </a:r>
          </a:p>
          <a:p>
            <a:pPr marL="742950" lvl="1" indent="-285750" algn="l">
              <a:lnSpc>
                <a:spcPct val="150000"/>
              </a:lnSpc>
              <a:buSzPts val="1400"/>
              <a:buFont typeface="Quicksand Medium"/>
              <a:buChar char="o"/>
            </a:pPr>
            <a:r>
              <a:rPr lang="en" sz="1200" b="0">
                <a:latin typeface="Quicksand Medium"/>
              </a:rPr>
              <a:t>Explicitly separates static metadata from time varying inputs</a:t>
            </a:r>
            <a:endParaRPr lang="en" sz="1200"/>
          </a:p>
          <a:p>
            <a:pPr marL="742950" lvl="1" indent="-285750" algn="l">
              <a:lnSpc>
                <a:spcPct val="150000"/>
              </a:lnSpc>
              <a:buSzPts val="1400"/>
              <a:buFont typeface="Quicksand Medium"/>
              <a:buChar char="o"/>
            </a:pPr>
            <a:r>
              <a:rPr lang="en" sz="1200" b="0">
                <a:latin typeface="Quicksand Medium"/>
              </a:rPr>
              <a:t>Automatically selects relevant features while suppressing noise via gating</a:t>
            </a:r>
            <a:endParaRPr lang="en" sz="1200"/>
          </a:p>
          <a:p>
            <a:pPr marL="742950" lvl="1" indent="-285750" algn="l">
              <a:lnSpc>
                <a:spcPct val="150000"/>
              </a:lnSpc>
              <a:buSzPts val="1400"/>
              <a:buFont typeface="Quicksand Medium"/>
              <a:buChar char="o"/>
            </a:pPr>
            <a:r>
              <a:rPr lang="en" sz="1200" b="0">
                <a:latin typeface="Quicksand Medium"/>
              </a:rPr>
              <a:t>Uses attention mechanisms to identify significant historical time steps</a:t>
            </a:r>
            <a:endParaRPr lang="en" sz="1200"/>
          </a:p>
          <a:p>
            <a:pPr marL="742950" lvl="1" indent="-285750" algn="l">
              <a:lnSpc>
                <a:spcPct val="150000"/>
              </a:lnSpc>
              <a:buSzPts val="1400"/>
              <a:buFont typeface="Quicksand Medium"/>
              <a:buChar char="o"/>
            </a:pPr>
            <a:r>
              <a:rPr lang="en" sz="1200" b="0">
                <a:latin typeface="Quicksand Medium"/>
              </a:rPr>
              <a:t>Interpretable weights reveal which past events drive current predictions</a:t>
            </a:r>
            <a:endParaRPr lang="en" sz="1200"/>
          </a:p>
          <a:p>
            <a:pPr marL="457200" lvl="2" algn="l">
              <a:lnSpc>
                <a:spcPct val="150000"/>
              </a:lnSpc>
              <a:buSzPts val="1400"/>
              <a:buFont typeface="Quicksand Medium"/>
              <a:buChar char="§"/>
            </a:pPr>
            <a:endParaRPr lang="en" sz="1400" b="0">
              <a:latin typeface="Quicksand Medium"/>
            </a:endParaRPr>
          </a:p>
          <a:p>
            <a:pPr marL="742950" lvl="1" indent="-285750" algn="l">
              <a:lnSpc>
                <a:spcPct val="150000"/>
              </a:lnSpc>
              <a:buSzPts val="1400"/>
              <a:buFont typeface="Quicksand Medium"/>
              <a:buChar char="o"/>
            </a:pPr>
            <a:endParaRPr lang="en" sz="1400" b="0">
              <a:latin typeface="Quicksand Medium"/>
            </a:endParaRPr>
          </a:p>
          <a:p>
            <a:pPr algn="l">
              <a:lnSpc>
                <a:spcPct val="150000"/>
              </a:lnSpc>
              <a:buSzPts val="1400"/>
              <a:buFont typeface="Quicksand Medium"/>
            </a:pPr>
            <a:endParaRPr lang="en" sz="1400" b="0">
              <a:latin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6416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HOW</a:t>
            </a:r>
            <a:r>
              <a:rPr lang="en" sz="3200">
                <a:solidFill>
                  <a:srgbClr val="003D1B"/>
                </a:solidFill>
              </a:rPr>
              <a:t> </a:t>
            </a:r>
            <a:r>
              <a:rPr lang="en" sz="3200"/>
              <a:t>DID THE MODELS </a:t>
            </a:r>
            <a:r>
              <a:rPr lang="en" sz="3200">
                <a:solidFill>
                  <a:schemeClr val="accent3"/>
                </a:solidFill>
              </a:rPr>
              <a:t>PERFORM</a:t>
            </a:r>
            <a:r>
              <a:rPr lang="en" sz="3200"/>
              <a:t>?</a:t>
            </a:r>
            <a:endParaRPr lang="en-US" sz="3200"/>
          </a:p>
        </p:txBody>
      </p:sp>
      <p:sp>
        <p:nvSpPr>
          <p:cNvPr id="6" name="Google Shape;739;p31">
            <a:extLst>
              <a:ext uri="{FF2B5EF4-FFF2-40B4-BE49-F238E27FC236}">
                <a16:creationId xmlns:a16="http://schemas.microsoft.com/office/drawing/2014/main" id="{616BDC83-28DE-915A-E5D4-7F020565EBCC}"/>
              </a:ext>
            </a:extLst>
          </p:cNvPr>
          <p:cNvSpPr txBox="1">
            <a:spLocks/>
          </p:cNvSpPr>
          <p:nvPr/>
        </p:nvSpPr>
        <p:spPr>
          <a:xfrm>
            <a:off x="593866" y="3129901"/>
            <a:ext cx="7952946" cy="129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400"/>
              <a:buChar char="•"/>
            </a:pPr>
            <a:r>
              <a:rPr lang="en" b="1">
                <a:solidFill>
                  <a:schemeClr val="dk1"/>
                </a:solidFill>
                <a:latin typeface="Quicksand Medium"/>
                <a:sym typeface="Hammersmith One"/>
              </a:rPr>
              <a:t>Random Forest performed the best</a:t>
            </a:r>
            <a:r>
              <a:rPr lang="en">
                <a:solidFill>
                  <a:schemeClr val="dk1"/>
                </a:solidFill>
                <a:latin typeface="Quicksand Medium"/>
                <a:sym typeface="Hammersmith One"/>
              </a:rPr>
              <a:t> of all the models, with TFT as a close second</a:t>
            </a:r>
            <a:endParaRPr lang="en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Hammersmith One"/>
              </a:rPr>
              <a:t>All the models were all tuned to find the </a:t>
            </a:r>
            <a:r>
              <a:rPr lang="en" b="1">
                <a:solidFill>
                  <a:schemeClr val="dk1"/>
                </a:solidFill>
                <a:latin typeface="Quicksand Medium"/>
                <a:sym typeface="Hammersmith One"/>
              </a:rPr>
              <a:t>best hyper parameters</a:t>
            </a:r>
            <a:endParaRPr lang="en" b="1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Hammersmith One"/>
              </a:rPr>
              <a:t>The models were trained on </a:t>
            </a:r>
            <a:r>
              <a:rPr lang="en" b="1">
                <a:solidFill>
                  <a:schemeClr val="dk1"/>
                </a:solidFill>
                <a:latin typeface="Quicksand Medium"/>
                <a:sym typeface="Hammersmith One"/>
              </a:rPr>
              <a:t>data from 1990-2014</a:t>
            </a:r>
            <a:r>
              <a:rPr lang="en">
                <a:solidFill>
                  <a:schemeClr val="dk1"/>
                </a:solidFill>
                <a:latin typeface="Quicksand Medium"/>
                <a:sym typeface="Hammersmith One"/>
              </a:rPr>
              <a:t> and </a:t>
            </a:r>
            <a:r>
              <a:rPr lang="en" b="1">
                <a:solidFill>
                  <a:schemeClr val="dk1"/>
                </a:solidFill>
                <a:latin typeface="Quicksand Medium"/>
                <a:sym typeface="Hammersmith One"/>
              </a:rPr>
              <a:t>tested on data from 2014-2020</a:t>
            </a:r>
            <a:endParaRPr lang="en" b="1">
              <a:solidFill>
                <a:schemeClr val="dk1"/>
              </a:solidFill>
              <a:latin typeface="Quicksand Medium"/>
            </a:endParaRPr>
          </a:p>
        </p:txBody>
      </p:sp>
      <p:pic>
        <p:nvPicPr>
          <p:cNvPr id="2" name="Picture 1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E0D13027-F3AC-3F24-3771-21A89D48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24" y="1186536"/>
            <a:ext cx="3685868" cy="1505666"/>
          </a:xfrm>
          <a:prstGeom prst="rect">
            <a:avLst/>
          </a:prstGeom>
        </p:spPr>
      </p:pic>
      <p:pic>
        <p:nvPicPr>
          <p:cNvPr id="4" name="Picture 3" descr="A graph of a test&#10;&#10;AI-generated content may be incorrect.">
            <a:extLst>
              <a:ext uri="{FF2B5EF4-FFF2-40B4-BE49-F238E27FC236}">
                <a16:creationId xmlns:a16="http://schemas.microsoft.com/office/drawing/2014/main" id="{272F63C7-A796-2C2B-8CAD-60B63081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78" y="1186733"/>
            <a:ext cx="3701460" cy="15007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B89F-5B7D-C207-13BA-566D9736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21F32F69-01C6-4B64-8967-6C477B0FC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accent3"/>
                </a:solidFill>
              </a:rPr>
              <a:t>MLFLOW</a:t>
            </a:r>
            <a:r>
              <a:rPr lang="en" sz="3200"/>
              <a:t> SS</a:t>
            </a:r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60AE204A-A468-4D11-5300-764C02CF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7" y="1139100"/>
            <a:ext cx="8529530" cy="36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0"/>
          <p:cNvSpPr/>
          <p:nvPr/>
        </p:nvSpPr>
        <p:spPr>
          <a:xfrm flipH="1">
            <a:off x="4791853" y="166917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0"/>
          <p:cNvSpPr/>
          <p:nvPr/>
        </p:nvSpPr>
        <p:spPr>
          <a:xfrm flipH="1">
            <a:off x="4791840" y="309102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0"/>
          <p:cNvSpPr/>
          <p:nvPr/>
        </p:nvSpPr>
        <p:spPr>
          <a:xfrm flipH="1">
            <a:off x="1229115" y="166917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0"/>
          <p:cNvSpPr/>
          <p:nvPr/>
        </p:nvSpPr>
        <p:spPr>
          <a:xfrm flipH="1">
            <a:off x="1229103" y="3091025"/>
            <a:ext cx="795621" cy="75696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0"/>
          <p:cNvSpPr txBox="1">
            <a:spLocks noGrp="1"/>
          </p:cNvSpPr>
          <p:nvPr>
            <p:ph type="subTitle" idx="9"/>
          </p:nvPr>
        </p:nvSpPr>
        <p:spPr>
          <a:xfrm>
            <a:off x="2313287" y="1624000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THE PROBLEM</a:t>
            </a:r>
            <a:endParaRPr/>
          </a:p>
        </p:txBody>
      </p:sp>
      <p:sp>
        <p:nvSpPr>
          <p:cNvPr id="723" name="Google Shape;723;p30"/>
          <p:cNvSpPr txBox="1">
            <a:spLocks noGrp="1"/>
          </p:cNvSpPr>
          <p:nvPr>
            <p:ph type="subTitle" idx="13"/>
          </p:nvPr>
        </p:nvSpPr>
        <p:spPr>
          <a:xfrm>
            <a:off x="5794200" y="1624000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THE SETUP</a:t>
            </a:r>
            <a:endParaRPr/>
          </a:p>
        </p:txBody>
      </p:sp>
      <p:sp>
        <p:nvSpPr>
          <p:cNvPr id="724" name="Google Shape;724;p30"/>
          <p:cNvSpPr txBox="1">
            <a:spLocks noGrp="1"/>
          </p:cNvSpPr>
          <p:nvPr>
            <p:ph type="subTitle" idx="1"/>
          </p:nvPr>
        </p:nvSpPr>
        <p:spPr>
          <a:xfrm>
            <a:off x="2319248" y="1959150"/>
            <a:ext cx="22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Let's start with a small data dump</a:t>
            </a:r>
            <a:endParaRPr lang="en-US"/>
          </a:p>
        </p:txBody>
      </p:sp>
      <p:sp>
        <p:nvSpPr>
          <p:cNvPr id="725" name="Google Shape;725;p30"/>
          <p:cNvSpPr txBox="1">
            <a:spLocks noGrp="1"/>
          </p:cNvSpPr>
          <p:nvPr>
            <p:ph type="subTitle" idx="3"/>
          </p:nvPr>
        </p:nvSpPr>
        <p:spPr>
          <a:xfrm>
            <a:off x="5794188" y="1959150"/>
            <a:ext cx="22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Before building a pyramid...</a:t>
            </a:r>
            <a:endParaRPr lang="en-US"/>
          </a:p>
        </p:txBody>
      </p:sp>
      <p:sp>
        <p:nvSpPr>
          <p:cNvPr id="726" name="Google Shape;726;p30"/>
          <p:cNvSpPr txBox="1">
            <a:spLocks noGrp="1"/>
          </p:cNvSpPr>
          <p:nvPr>
            <p:ph type="subTitle" idx="5"/>
          </p:nvPr>
        </p:nvSpPr>
        <p:spPr>
          <a:xfrm>
            <a:off x="2319248" y="3372074"/>
            <a:ext cx="22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Different pyramids, different structures!</a:t>
            </a:r>
          </a:p>
        </p:txBody>
      </p:sp>
      <p:sp>
        <p:nvSpPr>
          <p:cNvPr id="727" name="Google Shape;727;p30"/>
          <p:cNvSpPr txBox="1">
            <a:spLocks noGrp="1"/>
          </p:cNvSpPr>
          <p:nvPr>
            <p:ph type="subTitle" idx="7"/>
          </p:nvPr>
        </p:nvSpPr>
        <p:spPr>
          <a:xfrm>
            <a:off x="5794188" y="3372074"/>
            <a:ext cx="22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Let's talk about the future.</a:t>
            </a:r>
            <a:endParaRPr lang="en-US"/>
          </a:p>
        </p:txBody>
      </p:sp>
      <p:sp>
        <p:nvSpPr>
          <p:cNvPr id="728" name="Google Shape;728;p30"/>
          <p:cNvSpPr txBox="1">
            <a:spLocks noGrp="1"/>
          </p:cNvSpPr>
          <p:nvPr>
            <p:ph type="subTitle" idx="14"/>
          </p:nvPr>
        </p:nvSpPr>
        <p:spPr>
          <a:xfrm>
            <a:off x="2313287" y="3033276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THE WORK</a:t>
            </a:r>
          </a:p>
        </p:txBody>
      </p:sp>
      <p:sp>
        <p:nvSpPr>
          <p:cNvPr id="729" name="Google Shape;729;p30"/>
          <p:cNvSpPr txBox="1">
            <a:spLocks noGrp="1"/>
          </p:cNvSpPr>
          <p:nvPr>
            <p:ph type="title"/>
          </p:nvPr>
        </p:nvSpPr>
        <p:spPr>
          <a:xfrm>
            <a:off x="108390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0" name="Google Shape;730;p30"/>
          <p:cNvSpPr txBox="1">
            <a:spLocks noGrp="1"/>
          </p:cNvSpPr>
          <p:nvPr>
            <p:ph type="title" idx="2"/>
          </p:nvPr>
        </p:nvSpPr>
        <p:spPr>
          <a:xfrm>
            <a:off x="4646650" y="16691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title" idx="4"/>
          </p:nvPr>
        </p:nvSpPr>
        <p:spPr>
          <a:xfrm>
            <a:off x="108390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title" idx="6"/>
          </p:nvPr>
        </p:nvSpPr>
        <p:spPr>
          <a:xfrm>
            <a:off x="4646650" y="3077566"/>
            <a:ext cx="1086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3" name="Google Shape;733;p3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3"/>
                </a:solidFill>
              </a:rPr>
              <a:t>CONTENTS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34" name="Google Shape;734;p30"/>
          <p:cNvSpPr txBox="1">
            <a:spLocks noGrp="1"/>
          </p:cNvSpPr>
          <p:nvPr>
            <p:ph type="subTitle" idx="15"/>
          </p:nvPr>
        </p:nvSpPr>
        <p:spPr>
          <a:xfrm>
            <a:off x="5794200" y="3033276"/>
            <a:ext cx="22659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THE FINALE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>
          <a:extLst>
            <a:ext uri="{FF2B5EF4-FFF2-40B4-BE49-F238E27FC236}">
              <a16:creationId xmlns:a16="http://schemas.microsoft.com/office/drawing/2014/main" id="{5D47C813-09AC-A467-EB19-F6D848C0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5">
            <a:extLst>
              <a:ext uri="{FF2B5EF4-FFF2-40B4-BE49-F238E27FC236}">
                <a16:creationId xmlns:a16="http://schemas.microsoft.com/office/drawing/2014/main" id="{08DF9143-4F1C-0EE6-F121-55A7910BA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LOOKING AT </a:t>
            </a:r>
            <a:r>
              <a:rPr lang="en" sz="3200">
                <a:solidFill>
                  <a:schemeClr val="accent3"/>
                </a:solidFill>
              </a:rPr>
              <a:t>IMPORTANT</a:t>
            </a:r>
            <a:r>
              <a:rPr lang="en" sz="3200"/>
              <a:t> FEATURES</a:t>
            </a:r>
            <a:endParaRPr lang="en" sz="3200">
              <a:solidFill>
                <a:schemeClr val="accent3"/>
              </a:solidFill>
            </a:endParaRPr>
          </a:p>
        </p:txBody>
      </p:sp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77458AF-42A8-F9B6-8BFF-D0EF43B7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42" y="1016195"/>
            <a:ext cx="3197023" cy="1866419"/>
          </a:xfrm>
          <a:prstGeom prst="rect">
            <a:avLst/>
          </a:prstGeom>
        </p:spPr>
      </p:pic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654C8D2-EC1E-9C37-81E8-1C7C061F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25" y="1016196"/>
            <a:ext cx="3201554" cy="1870035"/>
          </a:xfrm>
          <a:prstGeom prst="rect">
            <a:avLst/>
          </a:prstGeom>
        </p:spPr>
      </p:pic>
      <p:pic>
        <p:nvPicPr>
          <p:cNvPr id="7" name="Picture 6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B2117DC0-8D8B-EA38-45F4-8F949B5E4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452" y="3045588"/>
            <a:ext cx="3188983" cy="1898972"/>
          </a:xfrm>
          <a:prstGeom prst="rect">
            <a:avLst/>
          </a:prstGeom>
        </p:spPr>
      </p:pic>
      <p:pic>
        <p:nvPicPr>
          <p:cNvPr id="8" name="Picture 7" descr="A graph with text on it&#10;&#10;AI-generated content may be incorrect.">
            <a:extLst>
              <a:ext uri="{FF2B5EF4-FFF2-40B4-BE49-F238E27FC236}">
                <a16:creationId xmlns:a16="http://schemas.microsoft.com/office/drawing/2014/main" id="{245411BA-8C21-F302-C31E-B8BFA7D1A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314" y="3053752"/>
            <a:ext cx="3211410" cy="18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8339124A-B503-2114-5E07-EEE78607D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FORECASTING DATA </a:t>
            </a:r>
            <a:r>
              <a:rPr lang="en" sz="3200">
                <a:solidFill>
                  <a:schemeClr val="accent3"/>
                </a:solidFill>
              </a:rPr>
              <a:t>~2100</a:t>
            </a:r>
            <a:endParaRPr lang="en-US"/>
          </a:p>
        </p:txBody>
      </p:sp>
      <p:sp>
        <p:nvSpPr>
          <p:cNvPr id="10" name="Google Shape;842;p33">
            <a:extLst>
              <a:ext uri="{FF2B5EF4-FFF2-40B4-BE49-F238E27FC236}">
                <a16:creationId xmlns:a16="http://schemas.microsoft.com/office/drawing/2014/main" id="{A63656C2-44C2-AF9F-C5DB-0A1414939F25}"/>
              </a:ext>
            </a:extLst>
          </p:cNvPr>
          <p:cNvSpPr txBox="1">
            <a:spLocks/>
          </p:cNvSpPr>
          <p:nvPr/>
        </p:nvSpPr>
        <p:spPr>
          <a:xfrm>
            <a:off x="717814" y="1239325"/>
            <a:ext cx="4542012" cy="157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" sz="1400">
                <a:latin typeface="Quicksand Medium"/>
                <a:cs typeface="Arial"/>
                <a:sym typeface="Arial"/>
              </a:rPr>
              <a:t>SMOOTH VARIABLES</a:t>
            </a:r>
            <a:endParaRPr lang="en-US"/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Recognizable trend (mostly upward)</a:t>
            </a:r>
            <a:endParaRPr lang="en" sz="1200" b="0">
              <a:latin typeface="Quicksand Medium"/>
              <a:cs typeface="Arial"/>
            </a:endParaRPr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Damped Exponential Smoothing</a:t>
            </a:r>
            <a:endParaRPr lang="en" sz="1200" b="0">
              <a:latin typeface="Quicksand Medium"/>
              <a:cs typeface="Arial"/>
            </a:endParaRPr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Variables like: </a:t>
            </a:r>
            <a:r>
              <a:rPr lang="en" sz="1200" b="0" i="1">
                <a:latin typeface="Quicksand Medium"/>
                <a:cs typeface="Arial"/>
                <a:sym typeface="Arial"/>
              </a:rPr>
              <a:t>On-Farm Electricity, Food Retail, Food Household Consumption, Population</a:t>
            </a:r>
            <a:endParaRPr lang="en" sz="1200" b="0" i="1">
              <a:latin typeface="Quicksand Medium"/>
              <a:cs typeface="Arial"/>
            </a:endParaRPr>
          </a:p>
        </p:txBody>
      </p:sp>
      <p:pic>
        <p:nvPicPr>
          <p:cNvPr id="16" name="Picture 15" descr="A graph showing a forest fires&#10;&#10;AI-generated content may be incorrect.">
            <a:extLst>
              <a:ext uri="{FF2B5EF4-FFF2-40B4-BE49-F238E27FC236}">
                <a16:creationId xmlns:a16="http://schemas.microsoft.com/office/drawing/2014/main" id="{DA128C0B-385C-0A40-C34E-02999852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" r="163" b="299"/>
          <a:stretch>
            <a:fillRect/>
          </a:stretch>
        </p:blipFill>
        <p:spPr>
          <a:xfrm>
            <a:off x="5255587" y="3013580"/>
            <a:ext cx="3152452" cy="1703758"/>
          </a:xfrm>
          <a:prstGeom prst="rect">
            <a:avLst/>
          </a:prstGeom>
        </p:spPr>
      </p:pic>
      <p:pic>
        <p:nvPicPr>
          <p:cNvPr id="17" name="Picture 16" descr="A graph showing the growth of food consumption&#10;&#10;AI-generated content may be incorrect.">
            <a:extLst>
              <a:ext uri="{FF2B5EF4-FFF2-40B4-BE49-F238E27FC236}">
                <a16:creationId xmlns:a16="http://schemas.microsoft.com/office/drawing/2014/main" id="{1E1AF98C-FED3-25AA-A0B4-C04AADE3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7" y="1151721"/>
            <a:ext cx="3155786" cy="174510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F4FBFF-0065-FB05-C59B-5CE867407B23}"/>
              </a:ext>
            </a:extLst>
          </p:cNvPr>
          <p:cNvCxnSpPr/>
          <p:nvPr/>
        </p:nvCxnSpPr>
        <p:spPr>
          <a:xfrm flipV="1">
            <a:off x="6361451" y="1577340"/>
            <a:ext cx="1188534" cy="703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AEF713-1A60-3FB2-711D-F7CC4397CF79}"/>
              </a:ext>
            </a:extLst>
          </p:cNvPr>
          <p:cNvSpPr txBox="1"/>
          <p:nvPr/>
        </p:nvSpPr>
        <p:spPr>
          <a:xfrm>
            <a:off x="7612970" y="3543719"/>
            <a:ext cx="5185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Google Shape;842;p33">
            <a:extLst>
              <a:ext uri="{FF2B5EF4-FFF2-40B4-BE49-F238E27FC236}">
                <a16:creationId xmlns:a16="http://schemas.microsoft.com/office/drawing/2014/main" id="{C683493D-AEB3-27A1-ED0B-CC490AB9F585}"/>
              </a:ext>
            </a:extLst>
          </p:cNvPr>
          <p:cNvSpPr txBox="1">
            <a:spLocks/>
          </p:cNvSpPr>
          <p:nvPr/>
        </p:nvSpPr>
        <p:spPr>
          <a:xfrm>
            <a:off x="717814" y="3010975"/>
            <a:ext cx="4542012" cy="172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" sz="1400">
                <a:latin typeface="Quicksand Medium"/>
                <a:cs typeface="Arial"/>
                <a:sym typeface="Arial"/>
              </a:rPr>
              <a:t>NOISY VARIABLES</a:t>
            </a:r>
            <a:endParaRPr lang="en-US" sz="1400">
              <a:latin typeface="Quicksand Medium"/>
              <a:cs typeface="Arial"/>
            </a:endParaRPr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No significant trends (mostly related to natural disasters)</a:t>
            </a:r>
            <a:endParaRPr lang="en" sz="1200" b="0">
              <a:latin typeface="Quicksand Medium"/>
              <a:cs typeface="Arial"/>
            </a:endParaRPr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ARIMA(1, 1, 1)</a:t>
            </a:r>
            <a:endParaRPr lang="en" sz="1200" b="0">
              <a:latin typeface="Quicksand Medium"/>
              <a:cs typeface="Arial"/>
            </a:endParaRPr>
          </a:p>
          <a:p>
            <a:pPr marL="285750" indent="-285750" algn="l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200" b="0">
                <a:latin typeface="Quicksand Medium"/>
                <a:cs typeface="Arial"/>
                <a:sym typeface="Arial"/>
              </a:rPr>
              <a:t>Variables like: </a:t>
            </a:r>
            <a:r>
              <a:rPr lang="en" sz="1200" b="0" i="1">
                <a:latin typeface="Quicksand Medium"/>
                <a:cs typeface="Arial"/>
                <a:sym typeface="Arial"/>
              </a:rPr>
              <a:t>Forest Fires, Savanna Fires, Fires in Organic Soils</a:t>
            </a:r>
            <a:endParaRPr lang="en" sz="1200" b="0" i="1">
              <a:latin typeface="Quicksand Mediu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901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4932-D20D-EC61-4DB4-A519951E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3BC8036A-8476-576D-2FA8-11704DF899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CREATING </a:t>
            </a:r>
            <a:r>
              <a:rPr lang="en" sz="3200">
                <a:solidFill>
                  <a:schemeClr val="accent3"/>
                </a:solidFill>
              </a:rPr>
              <a:t>SCENARIOS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Google Shape;842;p33">
            <a:extLst>
              <a:ext uri="{FF2B5EF4-FFF2-40B4-BE49-F238E27FC236}">
                <a16:creationId xmlns:a16="http://schemas.microsoft.com/office/drawing/2014/main" id="{7D879F13-CCB2-E1F7-6A24-F888BFBA4BB2}"/>
              </a:ext>
            </a:extLst>
          </p:cNvPr>
          <p:cNvSpPr txBox="1">
            <a:spLocks/>
          </p:cNvSpPr>
          <p:nvPr/>
        </p:nvSpPr>
        <p:spPr>
          <a:xfrm>
            <a:off x="1617869" y="1287988"/>
            <a:ext cx="5909255" cy="341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64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just">
              <a:lnSpc>
                <a:spcPct val="150000"/>
              </a:lnSpc>
              <a:buSzPts val="1400"/>
            </a:pPr>
            <a:r>
              <a:rPr lang="en" sz="1400">
                <a:latin typeface="Quicksand Medium"/>
                <a:cs typeface="Arial"/>
                <a:sym typeface="Arial"/>
              </a:rPr>
              <a:t>TWO POLICY SCENARIOS GROUNDED IN RANGES USED BY:</a:t>
            </a:r>
            <a:endParaRPr lang="en" sz="140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 b="0">
                <a:latin typeface="Quicksand Medium"/>
                <a:cs typeface="Arial"/>
                <a:sym typeface="Arial"/>
              </a:rPr>
              <a:t>IPCC AR6 Mitigation Pathways</a:t>
            </a:r>
            <a:endParaRPr lang="en" sz="1400" b="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 b="0">
                <a:latin typeface="Quicksand Medium"/>
                <a:cs typeface="Arial"/>
                <a:sym typeface="Arial"/>
              </a:rPr>
              <a:t>FAO Agrifood Systems Mitigation Analyses (2021–2023)</a:t>
            </a:r>
            <a:endParaRPr lang="en" sz="1400" b="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 b="0">
                <a:latin typeface="Quicksand Medium"/>
                <a:cs typeface="Arial"/>
                <a:sym typeface="Arial"/>
              </a:rPr>
              <a:t>Integrated Assessment Models (IAMs) such as SSP1 / SSP2</a:t>
            </a:r>
            <a:endParaRPr lang="en" sz="1400" b="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 b="0">
                <a:latin typeface="Quicksand Medium"/>
                <a:cs typeface="Arial"/>
                <a:sym typeface="Arial"/>
              </a:rPr>
              <a:t>Literature on methane &amp; N₂O mitigation in agriculture</a:t>
            </a:r>
            <a:endParaRPr lang="en" sz="1400" b="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endParaRPr lang="en" sz="1200" b="0">
              <a:latin typeface="Quicksand Medium"/>
              <a:cs typeface="Arial"/>
            </a:endParaRPr>
          </a:p>
          <a:p>
            <a:pPr algn="just">
              <a:lnSpc>
                <a:spcPct val="150000"/>
              </a:lnSpc>
              <a:buSzPts val="1400"/>
            </a:pPr>
            <a:r>
              <a:rPr lang="en" sz="1400">
                <a:latin typeface="Quicksand Medium"/>
                <a:cs typeface="Arial"/>
                <a:sym typeface="Arial"/>
              </a:rPr>
              <a:t>THESE FRAMEWORKS COMMONLY ASSUME MULTIPLIERS:</a:t>
            </a:r>
            <a:endParaRPr lang="en" sz="140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>
                <a:latin typeface="Quicksand Medium"/>
                <a:cs typeface="Arial"/>
                <a:sym typeface="Arial"/>
              </a:rPr>
              <a:t>10–25%</a:t>
            </a:r>
            <a:r>
              <a:rPr lang="en" sz="1400" b="0">
                <a:latin typeface="Quicksand Medium"/>
                <a:cs typeface="Arial"/>
                <a:sym typeface="Arial"/>
              </a:rPr>
              <a:t> reductions for moderate mitigation (Scenario A)</a:t>
            </a:r>
            <a:endParaRPr lang="en" sz="1400" b="0">
              <a:latin typeface="Quicksand Medium"/>
              <a:cs typeface="Arial"/>
            </a:endParaRPr>
          </a:p>
          <a:p>
            <a:pPr marL="285750" indent="-285750" algn="just">
              <a:lnSpc>
                <a:spcPct val="150000"/>
              </a:lnSpc>
              <a:buSzPts val="1400"/>
              <a:buFont typeface="Arial"/>
              <a:buChar char="•"/>
            </a:pPr>
            <a:r>
              <a:rPr lang="en" sz="1400">
                <a:latin typeface="Quicksand Medium"/>
                <a:cs typeface="Arial"/>
                <a:sym typeface="Arial"/>
              </a:rPr>
              <a:t>30–70%</a:t>
            </a:r>
            <a:r>
              <a:rPr lang="en" sz="1400" b="0">
                <a:latin typeface="Quicksand Medium"/>
                <a:cs typeface="Arial"/>
                <a:sym typeface="Arial"/>
              </a:rPr>
              <a:t> reductions for high-ambition pathways (Scenario B)</a:t>
            </a:r>
            <a:endParaRPr lang="en" sz="1400" b="0">
              <a:latin typeface="Quicksand Mediu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26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BD77-9F01-3435-CEE8-E1C5AE1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BAC4E8C3-47DB-B02A-4D92-2B8E612B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SCENARIO-WISE FEATURE </a:t>
            </a:r>
            <a:r>
              <a:rPr lang="en" sz="3200">
                <a:solidFill>
                  <a:schemeClr val="accent3"/>
                </a:solidFill>
              </a:rPr>
              <a:t>REDUCTION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BA46F9-0322-8EF5-10EB-D4AB4E8038CF}"/>
              </a:ext>
            </a:extLst>
          </p:cNvPr>
          <p:cNvSpPr/>
          <p:nvPr/>
        </p:nvSpPr>
        <p:spPr>
          <a:xfrm>
            <a:off x="3711313" y="1333918"/>
            <a:ext cx="1652154" cy="1569027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245994-8D24-B71F-9428-980EBAE7919A}"/>
              </a:ext>
            </a:extLst>
          </p:cNvPr>
          <p:cNvSpPr/>
          <p:nvPr/>
        </p:nvSpPr>
        <p:spPr>
          <a:xfrm>
            <a:off x="883806" y="1333918"/>
            <a:ext cx="1652154" cy="156902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7CED77-7641-0FB6-C056-9B43F8EC2054}"/>
              </a:ext>
            </a:extLst>
          </p:cNvPr>
          <p:cNvSpPr/>
          <p:nvPr/>
        </p:nvSpPr>
        <p:spPr>
          <a:xfrm>
            <a:off x="6604134" y="1333918"/>
            <a:ext cx="1652154" cy="156902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D8968-2C21-0F2F-6731-BF840A586017}"/>
              </a:ext>
            </a:extLst>
          </p:cNvPr>
          <p:cNvSpPr txBox="1"/>
          <p:nvPr/>
        </p:nvSpPr>
        <p:spPr>
          <a:xfrm>
            <a:off x="884574" y="1741122"/>
            <a:ext cx="1657248" cy="83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>
                <a:solidFill>
                  <a:schemeClr val="dk1"/>
                </a:solidFill>
                <a:latin typeface="Quicksand Medium"/>
                <a:sym typeface="Hammersmith One"/>
              </a:rPr>
              <a:t>Land-use</a:t>
            </a:r>
            <a:endParaRPr lang="en-US"/>
          </a:p>
          <a:p>
            <a:pPr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>
                <a:solidFill>
                  <a:schemeClr val="dk1"/>
                </a:solidFill>
                <a:latin typeface="Quicksand Medium"/>
                <a:sym typeface="Hammersmith One"/>
              </a:rPr>
              <a:t>and Fire</a:t>
            </a:r>
            <a:endParaRPr lang="en-US" b="1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D8FE5-FEA2-9AEA-1DC1-01AFAE6AE7DB}"/>
              </a:ext>
            </a:extLst>
          </p:cNvPr>
          <p:cNvSpPr txBox="1"/>
          <p:nvPr/>
        </p:nvSpPr>
        <p:spPr>
          <a:xfrm>
            <a:off x="3801887" y="1788501"/>
            <a:ext cx="153478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dk1"/>
                </a:solidFill>
                <a:latin typeface="Quicksand Medium"/>
              </a:rPr>
              <a:t>Fertilizer, Manure, Rice, and Residues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8C305-EB7E-998A-D877-186918127267}"/>
              </a:ext>
            </a:extLst>
          </p:cNvPr>
          <p:cNvSpPr txBox="1"/>
          <p:nvPr/>
        </p:nvSpPr>
        <p:spPr>
          <a:xfrm>
            <a:off x="6604901" y="1747680"/>
            <a:ext cx="153478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dk1"/>
                </a:solidFill>
                <a:latin typeface="Quicksand Medium"/>
              </a:rPr>
              <a:t>Energy, Supply Chain, and Consumption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D8B3F3-CC89-6C86-6DBC-8C9B7B2D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5" y="3069507"/>
            <a:ext cx="2749103" cy="143476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21C653-4788-170C-83E1-149A66CA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007" y="3069507"/>
            <a:ext cx="2750229" cy="14375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3B20B6-62B0-7724-C0D7-AE0618D2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22" y="3069507"/>
            <a:ext cx="2755808" cy="16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2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84650-CDA4-0456-4471-5E96349D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304CC2C3-6CE9-1BCA-D734-AF5403FAD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accent3"/>
                </a:solidFill>
              </a:rPr>
              <a:t>BREAKING DOWN </a:t>
            </a:r>
            <a:r>
              <a:rPr lang="en" sz="3200">
                <a:solidFill>
                  <a:srgbClr val="003D1B"/>
                </a:solidFill>
              </a:rPr>
              <a:t>SCENARIO CREATION</a:t>
            </a:r>
            <a:endParaRPr lang="en-US"/>
          </a:p>
        </p:txBody>
      </p:sp>
      <p:pic>
        <p:nvPicPr>
          <p:cNvPr id="9" name="Picture 8" descr="A graph of a graph showing the amount of food consumption&#10;&#10;AI-generated content may be incorrect.">
            <a:extLst>
              <a:ext uri="{FF2B5EF4-FFF2-40B4-BE49-F238E27FC236}">
                <a16:creationId xmlns:a16="http://schemas.microsoft.com/office/drawing/2014/main" id="{9347BFD4-3F6D-0A57-58B1-2E5DEED6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88" y="2181436"/>
            <a:ext cx="4138938" cy="2281046"/>
          </a:xfrm>
          <a:prstGeom prst="rect">
            <a:avLst/>
          </a:prstGeom>
        </p:spPr>
      </p:pic>
      <p:pic>
        <p:nvPicPr>
          <p:cNvPr id="11" name="Picture 10" descr="A group of black text&#10;&#10;AI-generated content may be incorrect.">
            <a:extLst>
              <a:ext uri="{FF2B5EF4-FFF2-40B4-BE49-F238E27FC236}">
                <a16:creationId xmlns:a16="http://schemas.microsoft.com/office/drawing/2014/main" id="{51F14500-C672-DECA-6433-6A795DA4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06" y="3564634"/>
            <a:ext cx="804667" cy="530100"/>
          </a:xfrm>
          <a:prstGeom prst="rect">
            <a:avLst/>
          </a:prstGeom>
        </p:spPr>
      </p:pic>
      <p:pic>
        <p:nvPicPr>
          <p:cNvPr id="13" name="Picture 1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D31B7C8-F8C7-ADC1-0908-0807C511D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" t="1109" r="1339" b="442"/>
          <a:stretch>
            <a:fillRect/>
          </a:stretch>
        </p:blipFill>
        <p:spPr>
          <a:xfrm>
            <a:off x="444319" y="1117166"/>
            <a:ext cx="5134241" cy="966955"/>
          </a:xfrm>
          <a:prstGeom prst="rect">
            <a:avLst/>
          </a:prstGeom>
        </p:spPr>
      </p:pic>
      <p:pic>
        <p:nvPicPr>
          <p:cNvPr id="16" name="Picture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3E43D81-E177-2D5C-1C2E-364A9386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84" r="372" b="2235"/>
          <a:stretch>
            <a:fillRect/>
          </a:stretch>
        </p:blipFill>
        <p:spPr>
          <a:xfrm>
            <a:off x="444105" y="2266663"/>
            <a:ext cx="4141421" cy="22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0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E05A5-9C01-99BA-C788-E9AF6A03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33">
            <a:extLst>
              <a:ext uri="{FF2B5EF4-FFF2-40B4-BE49-F238E27FC236}">
                <a16:creationId xmlns:a16="http://schemas.microsoft.com/office/drawing/2014/main" id="{F589C158-0DA0-08FF-EFB8-29E962F3B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FORECASTING </a:t>
            </a:r>
            <a:r>
              <a:rPr lang="en" sz="3200">
                <a:solidFill>
                  <a:srgbClr val="003D1B"/>
                </a:solidFill>
              </a:rPr>
              <a:t>THE </a:t>
            </a:r>
            <a:r>
              <a:rPr lang="en" sz="3200">
                <a:solidFill>
                  <a:schemeClr val="accent3"/>
                </a:solidFill>
              </a:rPr>
              <a:t>RANDOM FOREST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4A783-00A4-9C19-CE2A-4E8F86C3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6" y="1127514"/>
            <a:ext cx="4248604" cy="2289620"/>
          </a:xfrm>
          <a:prstGeom prst="rect">
            <a:avLst/>
          </a:prstGeom>
        </p:spPr>
      </p:pic>
      <p:pic>
        <p:nvPicPr>
          <p:cNvPr id="3" name="Picture 2" descr="A graph with lines and colors&#10;&#10;AI-generated content may be incorrect.">
            <a:extLst>
              <a:ext uri="{FF2B5EF4-FFF2-40B4-BE49-F238E27FC236}">
                <a16:creationId xmlns:a16="http://schemas.microsoft.com/office/drawing/2014/main" id="{E793D3B8-84C6-923F-66E8-7339626E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9153"/>
            <a:ext cx="4215350" cy="2283616"/>
          </a:xfrm>
          <a:prstGeom prst="rect">
            <a:avLst/>
          </a:prstGeom>
        </p:spPr>
      </p:pic>
      <p:sp>
        <p:nvSpPr>
          <p:cNvPr id="8" name="Google Shape;739;p31">
            <a:extLst>
              <a:ext uri="{FF2B5EF4-FFF2-40B4-BE49-F238E27FC236}">
                <a16:creationId xmlns:a16="http://schemas.microsoft.com/office/drawing/2014/main" id="{0CBE55FE-E5A9-3FBF-2CCD-C1878D70396B}"/>
              </a:ext>
            </a:extLst>
          </p:cNvPr>
          <p:cNvSpPr txBox="1">
            <a:spLocks/>
          </p:cNvSpPr>
          <p:nvPr/>
        </p:nvSpPr>
        <p:spPr>
          <a:xfrm>
            <a:off x="1490" y="3531398"/>
            <a:ext cx="7952946" cy="129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Baseline projects </a:t>
            </a:r>
            <a:r>
              <a:rPr lang="en" sz="1200" b="1">
                <a:solidFill>
                  <a:schemeClr val="dk1"/>
                </a:solidFill>
                <a:latin typeface="Quicksand Medium"/>
                <a:sym typeface="Hammersmith One"/>
              </a:rPr>
              <a:t>continued emissions growth</a:t>
            </a: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 following historical momentum</a:t>
            </a:r>
            <a:endParaRPr lang="en-US" sz="1200">
              <a:solidFill>
                <a:schemeClr val="dk1"/>
              </a:solidFill>
              <a:latin typeface="Quicksand Medium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Moderate reduction scenario </a:t>
            </a:r>
            <a:r>
              <a:rPr lang="en" sz="1200" b="1">
                <a:solidFill>
                  <a:schemeClr val="dk1"/>
                </a:solidFill>
                <a:latin typeface="Quicksand Medium"/>
                <a:sym typeface="Hammersmith One"/>
              </a:rPr>
              <a:t>slows the rate of increase</a:t>
            </a: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 but </a:t>
            </a:r>
            <a:r>
              <a:rPr lang="en" sz="1200" i="1">
                <a:solidFill>
                  <a:schemeClr val="dk1"/>
                </a:solidFill>
                <a:latin typeface="Quicksand Medium"/>
                <a:sym typeface="Hammersmith One"/>
              </a:rPr>
              <a:t>fails to reverse the trend</a:t>
            </a:r>
            <a:endParaRPr lang="en" sz="1200" i="1">
              <a:solidFill>
                <a:schemeClr val="dk1"/>
              </a:solidFill>
              <a:latin typeface="Quicksand Medium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Heavy reduction scenario </a:t>
            </a:r>
            <a:r>
              <a:rPr lang="en" sz="1200" b="1">
                <a:solidFill>
                  <a:schemeClr val="dk1"/>
                </a:solidFill>
                <a:latin typeface="Quicksand Medium"/>
                <a:sym typeface="Hammersmith One"/>
              </a:rPr>
              <a:t>successfully breaks the upward trajectory and stabilizes emissions</a:t>
            </a: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 after 2040 for India and </a:t>
            </a:r>
            <a:r>
              <a:rPr lang="en" sz="1200" b="1">
                <a:solidFill>
                  <a:schemeClr val="dk1"/>
                </a:solidFill>
                <a:latin typeface="Quicksand Medium"/>
                <a:sym typeface="Hammersmith One"/>
              </a:rPr>
              <a:t>triggers a massive structural drop</a:t>
            </a:r>
            <a:r>
              <a:rPr lang="en" sz="1200">
                <a:solidFill>
                  <a:schemeClr val="dk1"/>
                </a:solidFill>
                <a:latin typeface="Quicksand Medium"/>
                <a:sym typeface="Hammersmith One"/>
              </a:rPr>
              <a:t> around 2065 for Brazil</a:t>
            </a:r>
            <a:endParaRPr lang="en" sz="1200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400"/>
              <a:buChar char="•"/>
            </a:pPr>
            <a:endParaRPr lang="en" sz="1200">
              <a:solidFill>
                <a:schemeClr val="dk1"/>
              </a:solidFill>
              <a:latin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70961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>
          <a:extLst>
            <a:ext uri="{FF2B5EF4-FFF2-40B4-BE49-F238E27FC236}">
              <a16:creationId xmlns:a16="http://schemas.microsoft.com/office/drawing/2014/main" id="{87A1E4AA-611B-4254-3B29-C92E6E8F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53">
            <a:extLst>
              <a:ext uri="{FF2B5EF4-FFF2-40B4-BE49-F238E27FC236}">
                <a16:creationId xmlns:a16="http://schemas.microsoft.com/office/drawing/2014/main" id="{990CF590-8585-1D9C-DDD3-ABF91FFF9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86763"/>
            <a:ext cx="34912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THE </a:t>
            </a:r>
            <a:r>
              <a:rPr lang="en">
                <a:solidFill>
                  <a:schemeClr val="accent3"/>
                </a:solidFill>
              </a:rPr>
              <a:t>TFT </a:t>
            </a:r>
            <a:r>
              <a:rPr lang="en">
                <a:solidFill>
                  <a:srgbClr val="003D1B"/>
                </a:solidFill>
              </a:rPr>
              <a:t>REPORT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2" name="Picture 1" descr="A graph showing the cost of carbon dioxide&#10;&#10;AI-generated content may be incorrect.">
            <a:extLst>
              <a:ext uri="{FF2B5EF4-FFF2-40B4-BE49-F238E27FC236}">
                <a16:creationId xmlns:a16="http://schemas.microsoft.com/office/drawing/2014/main" id="{0BC98543-990F-5CE8-3D4E-4AAA5C4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7" t="1372" r="1299" b="2862"/>
          <a:stretch>
            <a:fillRect/>
          </a:stretch>
        </p:blipFill>
        <p:spPr>
          <a:xfrm>
            <a:off x="5640704" y="3428182"/>
            <a:ext cx="3506215" cy="1719081"/>
          </a:xfrm>
          <a:prstGeom prst="rect">
            <a:avLst/>
          </a:prstGeom>
        </p:spPr>
      </p:pic>
      <p:pic>
        <p:nvPicPr>
          <p:cNvPr id="6" name="Picture 5" descr="A graph showing the cost of carbon dioxide&#10;&#10;AI-generated content may be incorrect.">
            <a:extLst>
              <a:ext uri="{FF2B5EF4-FFF2-40B4-BE49-F238E27FC236}">
                <a16:creationId xmlns:a16="http://schemas.microsoft.com/office/drawing/2014/main" id="{49324C08-E4C1-B1AF-88B2-F524DF49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8" t="844" b="-813"/>
          <a:stretch>
            <a:fillRect/>
          </a:stretch>
        </p:blipFill>
        <p:spPr>
          <a:xfrm>
            <a:off x="5640177" y="1714588"/>
            <a:ext cx="3497729" cy="1718607"/>
          </a:xfrm>
          <a:prstGeom prst="rect">
            <a:avLst/>
          </a:prstGeom>
        </p:spPr>
      </p:pic>
      <p:pic>
        <p:nvPicPr>
          <p:cNvPr id="7" name="Picture 6" descr="A graph showing the cost of carbon dioxide&#10;&#10;AI-generated content may be incorrect.">
            <a:extLst>
              <a:ext uri="{FF2B5EF4-FFF2-40B4-BE49-F238E27FC236}">
                <a16:creationId xmlns:a16="http://schemas.microsoft.com/office/drawing/2014/main" id="{657FEE50-E839-CBF3-CFD8-87F36700B0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7" t="1050" r="1736" b="1891"/>
          <a:stretch>
            <a:fillRect/>
          </a:stretch>
        </p:blipFill>
        <p:spPr>
          <a:xfrm>
            <a:off x="5640900" y="-2545"/>
            <a:ext cx="3505891" cy="1718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4B9F0-5E97-BC3B-6367-3D53ECB464E5}"/>
              </a:ext>
            </a:extLst>
          </p:cNvPr>
          <p:cNvSpPr txBox="1"/>
          <p:nvPr/>
        </p:nvSpPr>
        <p:spPr>
          <a:xfrm>
            <a:off x="716573" y="1015511"/>
            <a:ext cx="4308230" cy="397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Quicksand Medium"/>
              </a:rPr>
              <a:t>Long-range emission forecasts</a:t>
            </a:r>
            <a:r>
              <a:rPr lang="en-US">
                <a:solidFill>
                  <a:schemeClr val="dk1"/>
                </a:solidFill>
                <a:latin typeface="Quicksand Medium"/>
              </a:rPr>
              <a:t> for major emitters using the trained TFT model</a:t>
            </a:r>
            <a:endParaRPr lang="en-US">
              <a:solidFill>
                <a:schemeClr val="dk1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Quicksand Medium"/>
              </a:rPr>
              <a:t>All three countries show </a:t>
            </a:r>
            <a:r>
              <a:rPr lang="en-US" b="1">
                <a:solidFill>
                  <a:schemeClr val="dk1"/>
                </a:solidFill>
                <a:latin typeface="Quicksand Medium"/>
              </a:rPr>
              <a:t>stabilizing or slightly declining</a:t>
            </a:r>
            <a:r>
              <a:rPr lang="en-US">
                <a:solidFill>
                  <a:schemeClr val="dk1"/>
                </a:solidFill>
                <a:latin typeface="Quicksand Medium"/>
              </a:rPr>
              <a:t> baseline emissions once the historical trend peaks</a:t>
            </a:r>
            <a:endParaRPr lang="en-US">
              <a:solidFill>
                <a:schemeClr val="dk1"/>
              </a:solidFill>
            </a:endParaRPr>
          </a:p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Quicksand Medium"/>
              </a:rPr>
              <a:t>Scenario A produces </a:t>
            </a:r>
            <a:r>
              <a:rPr lang="en-US" b="1">
                <a:solidFill>
                  <a:schemeClr val="dk1"/>
                </a:solidFill>
                <a:latin typeface="Quicksand Medium"/>
              </a:rPr>
              <a:t>moderate reductions</a:t>
            </a:r>
            <a:r>
              <a:rPr lang="en-US">
                <a:solidFill>
                  <a:schemeClr val="dk1"/>
                </a:solidFill>
                <a:latin typeface="Quicksand Medium"/>
              </a:rPr>
              <a:t>, while Scenario B consistently achieves the </a:t>
            </a:r>
            <a:r>
              <a:rPr lang="en-US" b="1">
                <a:solidFill>
                  <a:schemeClr val="dk1"/>
                </a:solidFill>
                <a:latin typeface="Quicksand Medium"/>
              </a:rPr>
              <a:t>largest and earliest declines</a:t>
            </a:r>
            <a:r>
              <a:rPr lang="en-US">
                <a:solidFill>
                  <a:schemeClr val="dk1"/>
                </a:solidFill>
                <a:latin typeface="Quicksand Medium"/>
              </a:rPr>
              <a:t> across all countries</a:t>
            </a:r>
          </a:p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Quicksand Medium"/>
              </a:rPr>
              <a:t>The spread between Baseline, A, and B illustrates how </a:t>
            </a:r>
            <a:r>
              <a:rPr lang="en-US" b="1">
                <a:solidFill>
                  <a:schemeClr val="dk1"/>
                </a:solidFill>
                <a:latin typeface="Quicksand Medium"/>
              </a:rPr>
              <a:t>policy intensity directly shapes long-term emission pathways</a:t>
            </a:r>
          </a:p>
        </p:txBody>
      </p:sp>
    </p:spTree>
    <p:extLst>
      <p:ext uri="{BB962C8B-B14F-4D97-AF65-F5344CB8AC3E}">
        <p14:creationId xmlns:p14="http://schemas.microsoft.com/office/powerpoint/2010/main" val="822585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>
          <a:extLst>
            <a:ext uri="{FF2B5EF4-FFF2-40B4-BE49-F238E27FC236}">
              <a16:creationId xmlns:a16="http://schemas.microsoft.com/office/drawing/2014/main" id="{155D60A7-6546-7AAF-953E-22D5083EA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53">
            <a:extLst>
              <a:ext uri="{FF2B5EF4-FFF2-40B4-BE49-F238E27FC236}">
                <a16:creationId xmlns:a16="http://schemas.microsoft.com/office/drawing/2014/main" id="{C7D61CDA-0E5A-6390-B653-BE3D7CA78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CONCLUDING </a:t>
            </a:r>
            <a:r>
              <a:rPr lang="en">
                <a:solidFill>
                  <a:srgbClr val="003D1B"/>
                </a:solidFill>
              </a:rPr>
              <a:t>OUR </a:t>
            </a:r>
            <a:r>
              <a:rPr lang="en">
                <a:solidFill>
                  <a:schemeClr val="accent3"/>
                </a:solidFill>
              </a:rPr>
              <a:t>ANALYSIS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67" name="Google Shape;2267;p53">
            <a:extLst>
              <a:ext uri="{FF2B5EF4-FFF2-40B4-BE49-F238E27FC236}">
                <a16:creationId xmlns:a16="http://schemas.microsoft.com/office/drawing/2014/main" id="{D3DA9858-7B08-7099-B0BF-69123CFAD3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156475"/>
            <a:ext cx="7704000" cy="2240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SUMMARY:</a:t>
            </a:r>
            <a:endParaRPr lang="en-US" sz="1800" b="1"/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" sz="1600">
                <a:uFill>
                  <a:noFill/>
                </a:uFill>
              </a:rPr>
              <a:t>Models achieved </a:t>
            </a:r>
            <a:r>
              <a:rPr lang="en" sz="1600" b="1">
                <a:uFill>
                  <a:noFill/>
                </a:uFill>
              </a:rPr>
              <a:t>high accuracy</a:t>
            </a:r>
            <a:r>
              <a:rPr lang="en" sz="1600">
                <a:uFill>
                  <a:noFill/>
                </a:uFill>
              </a:rPr>
              <a:t> (R²: RF - 0.96, TFT - 0.98)</a:t>
            </a:r>
            <a:endParaRPr sz="1600">
              <a:solidFill>
                <a:srgbClr val="374957"/>
              </a:solidFill>
            </a:endParaRPr>
          </a:p>
          <a:p>
            <a:pPr>
              <a:spcBef>
                <a:spcPts val="800"/>
              </a:spcBef>
              <a:buClr>
                <a:srgbClr val="EA9E00"/>
              </a:buClr>
            </a:pPr>
            <a:r>
              <a:rPr lang="en" sz="1600">
                <a:uFill>
                  <a:noFill/>
                </a:uFill>
              </a:rPr>
              <a:t>We </a:t>
            </a:r>
            <a:r>
              <a:rPr lang="en" sz="1600" b="1">
                <a:uFill>
                  <a:noFill/>
                </a:uFill>
              </a:rPr>
              <a:t>successfully extrapolated emissions</a:t>
            </a:r>
            <a:r>
              <a:rPr lang="en" sz="1600">
                <a:uFill>
                  <a:noFill/>
                </a:uFill>
              </a:rPr>
              <a:t> through 2100 with stable long-term behavior</a:t>
            </a:r>
          </a:p>
          <a:p>
            <a:pPr>
              <a:spcBef>
                <a:spcPts val="800"/>
              </a:spcBef>
              <a:buClr>
                <a:srgbClr val="EA9E00"/>
              </a:buClr>
            </a:pPr>
            <a:r>
              <a:rPr lang="en" sz="1600">
                <a:uFill>
                  <a:noFill/>
                </a:uFill>
              </a:rPr>
              <a:t>Scenario A (10-25%) and Scenario B (30-70%) </a:t>
            </a:r>
            <a:r>
              <a:rPr lang="en" sz="1600" b="1">
                <a:uFill>
                  <a:noFill/>
                </a:uFill>
              </a:rPr>
              <a:t>tuned key agricultural emission drivers</a:t>
            </a:r>
            <a:r>
              <a:rPr lang="en" sz="1600">
                <a:uFill>
                  <a:noFill/>
                </a:uFill>
              </a:rPr>
              <a:t>, reducing the key emission drivers</a:t>
            </a:r>
          </a:p>
          <a:p>
            <a:pPr>
              <a:spcBef>
                <a:spcPts val="800"/>
              </a:spcBef>
              <a:buClr>
                <a:srgbClr val="EA9E00"/>
              </a:buClr>
            </a:pPr>
            <a:r>
              <a:rPr lang="en" sz="1600">
                <a:uFill>
                  <a:noFill/>
                </a:uFill>
              </a:rPr>
              <a:t>Both scenarios show </a:t>
            </a:r>
            <a:r>
              <a:rPr lang="en" sz="1600" b="1">
                <a:uFill>
                  <a:noFill/>
                </a:uFill>
              </a:rPr>
              <a:t>lower long-term emissions</a:t>
            </a:r>
            <a:r>
              <a:rPr lang="en" sz="1600">
                <a:uFill>
                  <a:noFill/>
                </a:uFill>
              </a:rPr>
              <a:t> for most countries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5401FD-83C9-BC58-015C-B81E113BECE3}"/>
              </a:ext>
            </a:extLst>
          </p:cNvPr>
          <p:cNvSpPr/>
          <p:nvPr/>
        </p:nvSpPr>
        <p:spPr>
          <a:xfrm>
            <a:off x="718770" y="3703759"/>
            <a:ext cx="7702061" cy="956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ammersmith One"/>
                <a:ea typeface="+mn-lt"/>
                <a:cs typeface="+mn-lt"/>
              </a:rPr>
              <a:t>This demonstrates that our </a:t>
            </a:r>
            <a:r>
              <a:rPr lang="en-US" sz="1600" b="1" i="1" u="sng">
                <a:latin typeface="Hammersmith One"/>
                <a:ea typeface="+mn-lt"/>
                <a:cs typeface="+mn-lt"/>
              </a:rPr>
              <a:t>policy-based parameter adjustments</a:t>
            </a:r>
            <a:r>
              <a:rPr lang="en-US" sz="1600">
                <a:latin typeface="Hammersmith One"/>
                <a:ea typeface="+mn-lt"/>
                <a:cs typeface="+mn-lt"/>
              </a:rPr>
              <a:t> can effectively model and guide potential emission-reduction strategies.</a:t>
            </a:r>
            <a:endParaRPr lang="en-US" sz="1600">
              <a:latin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280950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C6838539-5385-6E55-17C3-87600573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3">
            <a:extLst>
              <a:ext uri="{FF2B5EF4-FFF2-40B4-BE49-F238E27FC236}">
                <a16:creationId xmlns:a16="http://schemas.microsoft.com/office/drawing/2014/main" id="{63452AA9-61B4-0C2D-372C-1F954129D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7575" y="2033893"/>
            <a:ext cx="4784700" cy="20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</a:t>
            </a:r>
            <a:br>
              <a:rPr lang="en"/>
            </a:br>
            <a:r>
              <a:rPr lang="en">
                <a:solidFill>
                  <a:schemeClr val="accent3"/>
                </a:solidFill>
              </a:rPr>
              <a:t>FINALE</a:t>
            </a:r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1258" name="Google Shape;1258;p43">
            <a:extLst>
              <a:ext uri="{FF2B5EF4-FFF2-40B4-BE49-F238E27FC236}">
                <a16:creationId xmlns:a16="http://schemas.microsoft.com/office/drawing/2014/main" id="{71720C7C-735A-B866-2416-549DD6D81E7E}"/>
              </a:ext>
            </a:extLst>
          </p:cNvPr>
          <p:cNvGrpSpPr/>
          <p:nvPr/>
        </p:nvGrpSpPr>
        <p:grpSpPr>
          <a:xfrm rot="323569">
            <a:off x="5762455" y="521487"/>
            <a:ext cx="1586953" cy="1562031"/>
            <a:chOff x="4952625" y="759525"/>
            <a:chExt cx="1779800" cy="1751850"/>
          </a:xfrm>
        </p:grpSpPr>
        <p:sp>
          <p:nvSpPr>
            <p:cNvPr id="1259" name="Google Shape;1259;p43">
              <a:extLst>
                <a:ext uri="{FF2B5EF4-FFF2-40B4-BE49-F238E27FC236}">
                  <a16:creationId xmlns:a16="http://schemas.microsoft.com/office/drawing/2014/main" id="{1D82441E-105B-D4A2-7BA3-812BE7ED34D6}"/>
                </a:ext>
              </a:extLst>
            </p:cNvPr>
            <p:cNvSpPr/>
            <p:nvPr/>
          </p:nvSpPr>
          <p:spPr>
            <a:xfrm>
              <a:off x="4952625" y="759525"/>
              <a:ext cx="1779800" cy="1751850"/>
            </a:xfrm>
            <a:custGeom>
              <a:avLst/>
              <a:gdLst/>
              <a:ahLst/>
              <a:cxnLst/>
              <a:rect l="l" t="t" r="r" b="b"/>
              <a:pathLst>
                <a:path w="71192" h="70074" extrusionOk="0">
                  <a:moveTo>
                    <a:pt x="21895" y="0"/>
                  </a:moveTo>
                  <a:cubicBezTo>
                    <a:pt x="19124" y="0"/>
                    <a:pt x="16355" y="423"/>
                    <a:pt x="13693" y="1291"/>
                  </a:cubicBezTo>
                  <a:cubicBezTo>
                    <a:pt x="7311" y="3365"/>
                    <a:pt x="2873" y="7688"/>
                    <a:pt x="1495" y="13156"/>
                  </a:cubicBezTo>
                  <a:cubicBezTo>
                    <a:pt x="1451" y="13287"/>
                    <a:pt x="1437" y="13417"/>
                    <a:pt x="1407" y="13548"/>
                  </a:cubicBezTo>
                  <a:cubicBezTo>
                    <a:pt x="1" y="19524"/>
                    <a:pt x="2495" y="24267"/>
                    <a:pt x="6165" y="27052"/>
                  </a:cubicBezTo>
                  <a:cubicBezTo>
                    <a:pt x="6180" y="29010"/>
                    <a:pt x="6383" y="31055"/>
                    <a:pt x="6731" y="33202"/>
                  </a:cubicBezTo>
                  <a:cubicBezTo>
                    <a:pt x="6948" y="34566"/>
                    <a:pt x="8123" y="35523"/>
                    <a:pt x="9443" y="35523"/>
                  </a:cubicBezTo>
                  <a:cubicBezTo>
                    <a:pt x="9487" y="35523"/>
                    <a:pt x="9516" y="35523"/>
                    <a:pt x="9574" y="35494"/>
                  </a:cubicBezTo>
                  <a:lnTo>
                    <a:pt x="9574" y="35740"/>
                  </a:lnTo>
                  <a:cubicBezTo>
                    <a:pt x="9574" y="50826"/>
                    <a:pt x="21845" y="63082"/>
                    <a:pt x="36916" y="63082"/>
                  </a:cubicBezTo>
                  <a:cubicBezTo>
                    <a:pt x="37104" y="63082"/>
                    <a:pt x="37264" y="63068"/>
                    <a:pt x="37438" y="63068"/>
                  </a:cubicBezTo>
                  <a:cubicBezTo>
                    <a:pt x="37728" y="63590"/>
                    <a:pt x="38047" y="64054"/>
                    <a:pt x="38337" y="64417"/>
                  </a:cubicBezTo>
                  <a:cubicBezTo>
                    <a:pt x="38758" y="64939"/>
                    <a:pt x="39382" y="65505"/>
                    <a:pt x="40223" y="65940"/>
                  </a:cubicBezTo>
                  <a:cubicBezTo>
                    <a:pt x="44081" y="68638"/>
                    <a:pt x="48665" y="70074"/>
                    <a:pt x="53263" y="70074"/>
                  </a:cubicBezTo>
                  <a:cubicBezTo>
                    <a:pt x="55511" y="70074"/>
                    <a:pt x="57774" y="69740"/>
                    <a:pt x="59935" y="69030"/>
                  </a:cubicBezTo>
                  <a:cubicBezTo>
                    <a:pt x="65172" y="67318"/>
                    <a:pt x="68827" y="63750"/>
                    <a:pt x="69973" y="59210"/>
                  </a:cubicBezTo>
                  <a:cubicBezTo>
                    <a:pt x="69988" y="59108"/>
                    <a:pt x="70031" y="59021"/>
                    <a:pt x="70046" y="58905"/>
                  </a:cubicBezTo>
                  <a:cubicBezTo>
                    <a:pt x="71191" y="54031"/>
                    <a:pt x="69233" y="50144"/>
                    <a:pt x="66274" y="47794"/>
                  </a:cubicBezTo>
                  <a:cubicBezTo>
                    <a:pt x="66245" y="46286"/>
                    <a:pt x="66100" y="44748"/>
                    <a:pt x="65825" y="43109"/>
                  </a:cubicBezTo>
                  <a:cubicBezTo>
                    <a:pt x="65636" y="41992"/>
                    <a:pt x="64809" y="41136"/>
                    <a:pt x="63779" y="40890"/>
                  </a:cubicBezTo>
                  <a:cubicBezTo>
                    <a:pt x="64098" y="39222"/>
                    <a:pt x="64258" y="37496"/>
                    <a:pt x="64258" y="35740"/>
                  </a:cubicBezTo>
                  <a:cubicBezTo>
                    <a:pt x="64258" y="22178"/>
                    <a:pt x="54351" y="10893"/>
                    <a:pt x="41383" y="8761"/>
                  </a:cubicBezTo>
                  <a:cubicBezTo>
                    <a:pt x="41006" y="7978"/>
                    <a:pt x="40571" y="7325"/>
                    <a:pt x="40151" y="6832"/>
                  </a:cubicBezTo>
                  <a:cubicBezTo>
                    <a:pt x="39875" y="6513"/>
                    <a:pt x="39150" y="5715"/>
                    <a:pt x="37975" y="5091"/>
                  </a:cubicBezTo>
                  <a:cubicBezTo>
                    <a:pt x="33214" y="1762"/>
                    <a:pt x="27551" y="0"/>
                    <a:pt x="21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>
              <a:extLst>
                <a:ext uri="{FF2B5EF4-FFF2-40B4-BE49-F238E27FC236}">
                  <a16:creationId xmlns:a16="http://schemas.microsoft.com/office/drawing/2014/main" id="{7D97EBE6-D333-F717-6343-C17A2CCC7A32}"/>
                </a:ext>
              </a:extLst>
            </p:cNvPr>
            <p:cNvSpPr/>
            <p:nvPr/>
          </p:nvSpPr>
          <p:spPr>
            <a:xfrm>
              <a:off x="5201025" y="1039275"/>
              <a:ext cx="1348275" cy="1228600"/>
            </a:xfrm>
            <a:custGeom>
              <a:avLst/>
              <a:gdLst/>
              <a:ahLst/>
              <a:cxnLst/>
              <a:rect l="l" t="t" r="r" b="b"/>
              <a:pathLst>
                <a:path w="53931" h="49144" extrusionOk="0">
                  <a:moveTo>
                    <a:pt x="26965" y="1"/>
                  </a:moveTo>
                  <a:cubicBezTo>
                    <a:pt x="20677" y="1"/>
                    <a:pt x="14390" y="2401"/>
                    <a:pt x="9588" y="7202"/>
                  </a:cubicBezTo>
                  <a:cubicBezTo>
                    <a:pt x="0" y="16790"/>
                    <a:pt x="0" y="32354"/>
                    <a:pt x="9588" y="41942"/>
                  </a:cubicBezTo>
                  <a:cubicBezTo>
                    <a:pt x="14390" y="46743"/>
                    <a:pt x="20677" y="49144"/>
                    <a:pt x="26965" y="49144"/>
                  </a:cubicBezTo>
                  <a:cubicBezTo>
                    <a:pt x="33253" y="49144"/>
                    <a:pt x="39541" y="46743"/>
                    <a:pt x="44342" y="41942"/>
                  </a:cubicBezTo>
                  <a:cubicBezTo>
                    <a:pt x="53930" y="32354"/>
                    <a:pt x="53930" y="16790"/>
                    <a:pt x="44342" y="7202"/>
                  </a:cubicBezTo>
                  <a:cubicBezTo>
                    <a:pt x="39541" y="2401"/>
                    <a:pt x="33253" y="1"/>
                    <a:pt x="26965" y="1"/>
                  </a:cubicBezTo>
                  <a:close/>
                </a:path>
              </a:pathLst>
            </a:custGeom>
            <a:solidFill>
              <a:srgbClr val="FBF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>
              <a:extLst>
                <a:ext uri="{FF2B5EF4-FFF2-40B4-BE49-F238E27FC236}">
                  <a16:creationId xmlns:a16="http://schemas.microsoft.com/office/drawing/2014/main" id="{14FB3F83-D49E-F8B4-7C7E-9B715460599B}"/>
                </a:ext>
              </a:extLst>
            </p:cNvPr>
            <p:cNvSpPr/>
            <p:nvPr/>
          </p:nvSpPr>
          <p:spPr>
            <a:xfrm>
              <a:off x="5601000" y="935525"/>
              <a:ext cx="375350" cy="220350"/>
            </a:xfrm>
            <a:custGeom>
              <a:avLst/>
              <a:gdLst/>
              <a:ahLst/>
              <a:cxnLst/>
              <a:rect l="l" t="t" r="r" b="b"/>
              <a:pathLst>
                <a:path w="15014" h="8814" extrusionOk="0">
                  <a:moveTo>
                    <a:pt x="8590" y="0"/>
                  </a:moveTo>
                  <a:cubicBezTo>
                    <a:pt x="6591" y="0"/>
                    <a:pt x="3730" y="1167"/>
                    <a:pt x="1" y="5507"/>
                  </a:cubicBezTo>
                  <a:cubicBezTo>
                    <a:pt x="1" y="5507"/>
                    <a:pt x="2769" y="3450"/>
                    <a:pt x="5945" y="3450"/>
                  </a:cubicBezTo>
                  <a:cubicBezTo>
                    <a:pt x="8357" y="3450"/>
                    <a:pt x="11005" y="4637"/>
                    <a:pt x="12852" y="8814"/>
                  </a:cubicBezTo>
                  <a:cubicBezTo>
                    <a:pt x="15013" y="4985"/>
                    <a:pt x="12069" y="1576"/>
                    <a:pt x="12069" y="1576"/>
                  </a:cubicBezTo>
                  <a:cubicBezTo>
                    <a:pt x="12069" y="1576"/>
                    <a:pt x="10912" y="0"/>
                    <a:pt x="8590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>
              <a:extLst>
                <a:ext uri="{FF2B5EF4-FFF2-40B4-BE49-F238E27FC236}">
                  <a16:creationId xmlns:a16="http://schemas.microsoft.com/office/drawing/2014/main" id="{4479A3CE-C1E0-D159-075F-8D691DD3B0E4}"/>
                </a:ext>
              </a:extLst>
            </p:cNvPr>
            <p:cNvSpPr/>
            <p:nvPr/>
          </p:nvSpPr>
          <p:spPr>
            <a:xfrm>
              <a:off x="5011000" y="830125"/>
              <a:ext cx="891725" cy="608275"/>
            </a:xfrm>
            <a:custGeom>
              <a:avLst/>
              <a:gdLst/>
              <a:ahLst/>
              <a:cxnLst/>
              <a:rect l="l" t="t" r="r" b="b"/>
              <a:pathLst>
                <a:path w="35669" h="24331" extrusionOk="0">
                  <a:moveTo>
                    <a:pt x="19521" y="0"/>
                  </a:moveTo>
                  <a:cubicBezTo>
                    <a:pt x="11104" y="0"/>
                    <a:pt x="3558" y="4237"/>
                    <a:pt x="1843" y="11043"/>
                  </a:cubicBezTo>
                  <a:cubicBezTo>
                    <a:pt x="1828" y="11159"/>
                    <a:pt x="1785" y="11260"/>
                    <a:pt x="1770" y="11376"/>
                  </a:cubicBezTo>
                  <a:cubicBezTo>
                    <a:pt x="1" y="18904"/>
                    <a:pt x="6077" y="24331"/>
                    <a:pt x="12256" y="24331"/>
                  </a:cubicBezTo>
                  <a:cubicBezTo>
                    <a:pt x="15447" y="24331"/>
                    <a:pt x="18666" y="22883"/>
                    <a:pt x="20845" y="19528"/>
                  </a:cubicBezTo>
                  <a:cubicBezTo>
                    <a:pt x="24822" y="13390"/>
                    <a:pt x="27797" y="5820"/>
                    <a:pt x="35515" y="5820"/>
                  </a:cubicBezTo>
                  <a:cubicBezTo>
                    <a:pt x="35566" y="5820"/>
                    <a:pt x="35617" y="5820"/>
                    <a:pt x="35669" y="5821"/>
                  </a:cubicBezTo>
                  <a:cubicBezTo>
                    <a:pt x="30825" y="1788"/>
                    <a:pt x="24989" y="0"/>
                    <a:pt x="19521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>
              <a:extLst>
                <a:ext uri="{FF2B5EF4-FFF2-40B4-BE49-F238E27FC236}">
                  <a16:creationId xmlns:a16="http://schemas.microsoft.com/office/drawing/2014/main" id="{E8086DFA-8B9E-E523-09D7-4D9467B50A5E}"/>
                </a:ext>
              </a:extLst>
            </p:cNvPr>
            <p:cNvSpPr/>
            <p:nvPr/>
          </p:nvSpPr>
          <p:spPr>
            <a:xfrm>
              <a:off x="5152075" y="850175"/>
              <a:ext cx="518575" cy="730350"/>
            </a:xfrm>
            <a:custGeom>
              <a:avLst/>
              <a:gdLst/>
              <a:ahLst/>
              <a:cxnLst/>
              <a:rect l="l" t="t" r="r" b="b"/>
              <a:pathLst>
                <a:path w="20743" h="29214" extrusionOk="0">
                  <a:moveTo>
                    <a:pt x="20641" y="0"/>
                  </a:moveTo>
                  <a:cubicBezTo>
                    <a:pt x="20554" y="15"/>
                    <a:pt x="10879" y="1248"/>
                    <a:pt x="5135" y="8921"/>
                  </a:cubicBezTo>
                  <a:cubicBezTo>
                    <a:pt x="1277" y="14056"/>
                    <a:pt x="0" y="20873"/>
                    <a:pt x="1378" y="29141"/>
                  </a:cubicBezTo>
                  <a:cubicBezTo>
                    <a:pt x="1378" y="29170"/>
                    <a:pt x="1436" y="29213"/>
                    <a:pt x="1480" y="29213"/>
                  </a:cubicBezTo>
                  <a:cubicBezTo>
                    <a:pt x="1538" y="29213"/>
                    <a:pt x="1581" y="29155"/>
                    <a:pt x="1581" y="29097"/>
                  </a:cubicBezTo>
                  <a:cubicBezTo>
                    <a:pt x="218" y="20887"/>
                    <a:pt x="1480" y="14128"/>
                    <a:pt x="5295" y="9037"/>
                  </a:cubicBezTo>
                  <a:cubicBezTo>
                    <a:pt x="10995" y="1436"/>
                    <a:pt x="20583" y="203"/>
                    <a:pt x="20670" y="189"/>
                  </a:cubicBezTo>
                  <a:cubicBezTo>
                    <a:pt x="20714" y="160"/>
                    <a:pt x="20743" y="131"/>
                    <a:pt x="20743" y="73"/>
                  </a:cubicBezTo>
                  <a:cubicBezTo>
                    <a:pt x="20728" y="44"/>
                    <a:pt x="20699" y="0"/>
                    <a:pt x="20641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>
              <a:extLst>
                <a:ext uri="{FF2B5EF4-FFF2-40B4-BE49-F238E27FC236}">
                  <a16:creationId xmlns:a16="http://schemas.microsoft.com/office/drawing/2014/main" id="{45751079-9721-9A6A-86BF-1AD8CAB62F35}"/>
                </a:ext>
              </a:extLst>
            </p:cNvPr>
            <p:cNvSpPr/>
            <p:nvPr/>
          </p:nvSpPr>
          <p:spPr>
            <a:xfrm>
              <a:off x="5906325" y="2183900"/>
              <a:ext cx="297025" cy="174475"/>
            </a:xfrm>
            <a:custGeom>
              <a:avLst/>
              <a:gdLst/>
              <a:ahLst/>
              <a:cxnLst/>
              <a:rect l="l" t="t" r="r" b="b"/>
              <a:pathLst>
                <a:path w="11881" h="6979" extrusionOk="0">
                  <a:moveTo>
                    <a:pt x="1712" y="1"/>
                  </a:moveTo>
                  <a:cubicBezTo>
                    <a:pt x="1" y="3018"/>
                    <a:pt x="2322" y="5730"/>
                    <a:pt x="2322" y="5730"/>
                  </a:cubicBezTo>
                  <a:cubicBezTo>
                    <a:pt x="2322" y="5730"/>
                    <a:pt x="3239" y="6979"/>
                    <a:pt x="5079" y="6979"/>
                  </a:cubicBezTo>
                  <a:cubicBezTo>
                    <a:pt x="6662" y="6979"/>
                    <a:pt x="8928" y="6054"/>
                    <a:pt x="11881" y="2612"/>
                  </a:cubicBezTo>
                  <a:lnTo>
                    <a:pt x="11881" y="2612"/>
                  </a:lnTo>
                  <a:cubicBezTo>
                    <a:pt x="11880" y="2612"/>
                    <a:pt x="9682" y="4238"/>
                    <a:pt x="7168" y="4238"/>
                  </a:cubicBezTo>
                  <a:cubicBezTo>
                    <a:pt x="5258" y="4238"/>
                    <a:pt x="3165" y="3300"/>
                    <a:pt x="171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>
              <a:extLst>
                <a:ext uri="{FF2B5EF4-FFF2-40B4-BE49-F238E27FC236}">
                  <a16:creationId xmlns:a16="http://schemas.microsoft.com/office/drawing/2014/main" id="{78CDEFA8-6C55-CB24-DDDF-7CD343D2BEC1}"/>
                </a:ext>
              </a:extLst>
            </p:cNvPr>
            <p:cNvSpPr/>
            <p:nvPr/>
          </p:nvSpPr>
          <p:spPr>
            <a:xfrm>
              <a:off x="5964000" y="1960350"/>
              <a:ext cx="706875" cy="482325"/>
            </a:xfrm>
            <a:custGeom>
              <a:avLst/>
              <a:gdLst/>
              <a:ahLst/>
              <a:cxnLst/>
              <a:rect l="l" t="t" r="r" b="b"/>
              <a:pathLst>
                <a:path w="28275" h="19293" extrusionOk="0">
                  <a:moveTo>
                    <a:pt x="18574" y="1"/>
                  </a:moveTo>
                  <a:cubicBezTo>
                    <a:pt x="16045" y="1"/>
                    <a:pt x="13494" y="1149"/>
                    <a:pt x="11764" y="3808"/>
                  </a:cubicBezTo>
                  <a:cubicBezTo>
                    <a:pt x="8602" y="8659"/>
                    <a:pt x="6245" y="14687"/>
                    <a:pt x="89" y="14687"/>
                  </a:cubicBezTo>
                  <a:cubicBezTo>
                    <a:pt x="59" y="14687"/>
                    <a:pt x="30" y="14687"/>
                    <a:pt x="0" y="14687"/>
                  </a:cubicBezTo>
                  <a:lnTo>
                    <a:pt x="0" y="14687"/>
                  </a:lnTo>
                  <a:cubicBezTo>
                    <a:pt x="3837" y="17878"/>
                    <a:pt x="8460" y="19292"/>
                    <a:pt x="12791" y="19292"/>
                  </a:cubicBezTo>
                  <a:cubicBezTo>
                    <a:pt x="19464" y="19292"/>
                    <a:pt x="25445" y="15936"/>
                    <a:pt x="26791" y="10553"/>
                  </a:cubicBezTo>
                  <a:cubicBezTo>
                    <a:pt x="26835" y="10466"/>
                    <a:pt x="26849" y="10364"/>
                    <a:pt x="26878" y="10277"/>
                  </a:cubicBezTo>
                  <a:cubicBezTo>
                    <a:pt x="28274" y="4300"/>
                    <a:pt x="23467" y="1"/>
                    <a:pt x="18574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>
              <a:extLst>
                <a:ext uri="{FF2B5EF4-FFF2-40B4-BE49-F238E27FC236}">
                  <a16:creationId xmlns:a16="http://schemas.microsoft.com/office/drawing/2014/main" id="{18F5E576-8551-36AC-D279-117FCA47C0DC}"/>
                </a:ext>
              </a:extLst>
            </p:cNvPr>
            <p:cNvSpPr/>
            <p:nvPr/>
          </p:nvSpPr>
          <p:spPr>
            <a:xfrm>
              <a:off x="6148200" y="1847025"/>
              <a:ext cx="410875" cy="579150"/>
            </a:xfrm>
            <a:custGeom>
              <a:avLst/>
              <a:gdLst/>
              <a:ahLst/>
              <a:cxnLst/>
              <a:rect l="l" t="t" r="r" b="b"/>
              <a:pathLst>
                <a:path w="16435" h="23166" extrusionOk="0">
                  <a:moveTo>
                    <a:pt x="15246" y="1"/>
                  </a:moveTo>
                  <a:cubicBezTo>
                    <a:pt x="15188" y="15"/>
                    <a:pt x="15173" y="59"/>
                    <a:pt x="15173" y="102"/>
                  </a:cubicBezTo>
                  <a:cubicBezTo>
                    <a:pt x="16246" y="6615"/>
                    <a:pt x="15260" y="11967"/>
                    <a:pt x="12229" y="15985"/>
                  </a:cubicBezTo>
                  <a:cubicBezTo>
                    <a:pt x="7717" y="22005"/>
                    <a:pt x="146" y="22977"/>
                    <a:pt x="73" y="22991"/>
                  </a:cubicBezTo>
                  <a:cubicBezTo>
                    <a:pt x="30" y="23006"/>
                    <a:pt x="1" y="23049"/>
                    <a:pt x="1" y="23093"/>
                  </a:cubicBezTo>
                  <a:cubicBezTo>
                    <a:pt x="1" y="23136"/>
                    <a:pt x="44" y="23165"/>
                    <a:pt x="88" y="23165"/>
                  </a:cubicBezTo>
                  <a:cubicBezTo>
                    <a:pt x="175" y="23151"/>
                    <a:pt x="7833" y="22179"/>
                    <a:pt x="12374" y="16101"/>
                  </a:cubicBezTo>
                  <a:cubicBezTo>
                    <a:pt x="15449" y="12011"/>
                    <a:pt x="16435" y="6629"/>
                    <a:pt x="15347" y="73"/>
                  </a:cubicBezTo>
                  <a:cubicBezTo>
                    <a:pt x="15333" y="15"/>
                    <a:pt x="15304" y="1"/>
                    <a:pt x="15246" y="1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>
              <a:extLst>
                <a:ext uri="{FF2B5EF4-FFF2-40B4-BE49-F238E27FC236}">
                  <a16:creationId xmlns:a16="http://schemas.microsoft.com/office/drawing/2014/main" id="{7514FE20-9A4D-EBE0-AD10-23C5C5807196}"/>
                </a:ext>
              </a:extLst>
            </p:cNvPr>
            <p:cNvSpPr/>
            <p:nvPr/>
          </p:nvSpPr>
          <p:spPr>
            <a:xfrm>
              <a:off x="5567275" y="1371975"/>
              <a:ext cx="145075" cy="203100"/>
            </a:xfrm>
            <a:custGeom>
              <a:avLst/>
              <a:gdLst/>
              <a:ahLst/>
              <a:cxnLst/>
              <a:rect l="l" t="t" r="r" b="b"/>
              <a:pathLst>
                <a:path w="5803" h="8124" extrusionOk="0">
                  <a:moveTo>
                    <a:pt x="2945" y="1"/>
                  </a:moveTo>
                  <a:cubicBezTo>
                    <a:pt x="2437" y="1"/>
                    <a:pt x="1959" y="88"/>
                    <a:pt x="1524" y="277"/>
                  </a:cubicBezTo>
                  <a:cubicBezTo>
                    <a:pt x="1103" y="451"/>
                    <a:pt x="769" y="726"/>
                    <a:pt x="508" y="1074"/>
                  </a:cubicBezTo>
                  <a:cubicBezTo>
                    <a:pt x="262" y="1408"/>
                    <a:pt x="131" y="1829"/>
                    <a:pt x="131" y="2322"/>
                  </a:cubicBezTo>
                  <a:cubicBezTo>
                    <a:pt x="131" y="2641"/>
                    <a:pt x="189" y="2931"/>
                    <a:pt x="291" y="3192"/>
                  </a:cubicBezTo>
                  <a:cubicBezTo>
                    <a:pt x="407" y="3439"/>
                    <a:pt x="566" y="3656"/>
                    <a:pt x="769" y="3859"/>
                  </a:cubicBezTo>
                  <a:cubicBezTo>
                    <a:pt x="987" y="4048"/>
                    <a:pt x="1234" y="4207"/>
                    <a:pt x="1538" y="4338"/>
                  </a:cubicBezTo>
                  <a:cubicBezTo>
                    <a:pt x="1857" y="4454"/>
                    <a:pt x="2220" y="4556"/>
                    <a:pt x="2612" y="4599"/>
                  </a:cubicBezTo>
                  <a:cubicBezTo>
                    <a:pt x="3032" y="4657"/>
                    <a:pt x="3395" y="4744"/>
                    <a:pt x="3670" y="4860"/>
                  </a:cubicBezTo>
                  <a:cubicBezTo>
                    <a:pt x="3931" y="4962"/>
                    <a:pt x="4149" y="5092"/>
                    <a:pt x="4280" y="5252"/>
                  </a:cubicBezTo>
                  <a:cubicBezTo>
                    <a:pt x="4410" y="5411"/>
                    <a:pt x="4483" y="5614"/>
                    <a:pt x="4483" y="5832"/>
                  </a:cubicBezTo>
                  <a:cubicBezTo>
                    <a:pt x="4483" y="6035"/>
                    <a:pt x="4410" y="6195"/>
                    <a:pt x="4265" y="6340"/>
                  </a:cubicBezTo>
                  <a:cubicBezTo>
                    <a:pt x="4120" y="6485"/>
                    <a:pt x="3931" y="6601"/>
                    <a:pt x="3699" y="6688"/>
                  </a:cubicBezTo>
                  <a:cubicBezTo>
                    <a:pt x="3467" y="6775"/>
                    <a:pt x="3206" y="6818"/>
                    <a:pt x="2945" y="6818"/>
                  </a:cubicBezTo>
                  <a:cubicBezTo>
                    <a:pt x="2524" y="6818"/>
                    <a:pt x="2176" y="6760"/>
                    <a:pt x="1886" y="6630"/>
                  </a:cubicBezTo>
                  <a:cubicBezTo>
                    <a:pt x="1596" y="6528"/>
                    <a:pt x="1321" y="6340"/>
                    <a:pt x="1030" y="6108"/>
                  </a:cubicBezTo>
                  <a:cubicBezTo>
                    <a:pt x="929" y="6021"/>
                    <a:pt x="798" y="5977"/>
                    <a:pt x="653" y="5977"/>
                  </a:cubicBezTo>
                  <a:cubicBezTo>
                    <a:pt x="450" y="5977"/>
                    <a:pt x="305" y="6050"/>
                    <a:pt x="189" y="6180"/>
                  </a:cubicBezTo>
                  <a:cubicBezTo>
                    <a:pt x="59" y="6311"/>
                    <a:pt x="1" y="6456"/>
                    <a:pt x="1" y="6630"/>
                  </a:cubicBezTo>
                  <a:cubicBezTo>
                    <a:pt x="1" y="6731"/>
                    <a:pt x="30" y="6833"/>
                    <a:pt x="73" y="6934"/>
                  </a:cubicBezTo>
                  <a:cubicBezTo>
                    <a:pt x="117" y="7050"/>
                    <a:pt x="204" y="7137"/>
                    <a:pt x="291" y="7225"/>
                  </a:cubicBezTo>
                  <a:cubicBezTo>
                    <a:pt x="697" y="7558"/>
                    <a:pt x="1088" y="7790"/>
                    <a:pt x="1509" y="7921"/>
                  </a:cubicBezTo>
                  <a:cubicBezTo>
                    <a:pt x="1930" y="8051"/>
                    <a:pt x="2394" y="8124"/>
                    <a:pt x="2931" y="8124"/>
                  </a:cubicBezTo>
                  <a:cubicBezTo>
                    <a:pt x="3424" y="8124"/>
                    <a:pt x="3902" y="8066"/>
                    <a:pt x="4338" y="7863"/>
                  </a:cubicBezTo>
                  <a:cubicBezTo>
                    <a:pt x="4773" y="7660"/>
                    <a:pt x="5135" y="7399"/>
                    <a:pt x="5411" y="7050"/>
                  </a:cubicBezTo>
                  <a:cubicBezTo>
                    <a:pt x="5672" y="6688"/>
                    <a:pt x="5803" y="6267"/>
                    <a:pt x="5803" y="5774"/>
                  </a:cubicBezTo>
                  <a:cubicBezTo>
                    <a:pt x="5803" y="5397"/>
                    <a:pt x="5745" y="5078"/>
                    <a:pt x="5643" y="4802"/>
                  </a:cubicBezTo>
                  <a:cubicBezTo>
                    <a:pt x="5527" y="4527"/>
                    <a:pt x="5353" y="4309"/>
                    <a:pt x="5135" y="4135"/>
                  </a:cubicBezTo>
                  <a:cubicBezTo>
                    <a:pt x="4918" y="3946"/>
                    <a:pt x="4628" y="3801"/>
                    <a:pt x="4280" y="3700"/>
                  </a:cubicBezTo>
                  <a:cubicBezTo>
                    <a:pt x="3931" y="3584"/>
                    <a:pt x="3540" y="3497"/>
                    <a:pt x="3090" y="3410"/>
                  </a:cubicBezTo>
                  <a:cubicBezTo>
                    <a:pt x="2742" y="3337"/>
                    <a:pt x="2452" y="3265"/>
                    <a:pt x="2191" y="3163"/>
                  </a:cubicBezTo>
                  <a:cubicBezTo>
                    <a:pt x="1959" y="3091"/>
                    <a:pt x="1756" y="2975"/>
                    <a:pt x="1640" y="2829"/>
                  </a:cubicBezTo>
                  <a:cubicBezTo>
                    <a:pt x="1509" y="2684"/>
                    <a:pt x="1437" y="2481"/>
                    <a:pt x="1437" y="2264"/>
                  </a:cubicBezTo>
                  <a:cubicBezTo>
                    <a:pt x="1437" y="2075"/>
                    <a:pt x="1495" y="1916"/>
                    <a:pt x="1596" y="1771"/>
                  </a:cubicBezTo>
                  <a:cubicBezTo>
                    <a:pt x="1727" y="1626"/>
                    <a:pt x="1886" y="1524"/>
                    <a:pt x="2104" y="1422"/>
                  </a:cubicBezTo>
                  <a:cubicBezTo>
                    <a:pt x="2321" y="1335"/>
                    <a:pt x="2597" y="1306"/>
                    <a:pt x="2916" y="1306"/>
                  </a:cubicBezTo>
                  <a:cubicBezTo>
                    <a:pt x="3119" y="1306"/>
                    <a:pt x="3337" y="1321"/>
                    <a:pt x="3554" y="1393"/>
                  </a:cubicBezTo>
                  <a:cubicBezTo>
                    <a:pt x="3772" y="1451"/>
                    <a:pt x="3990" y="1539"/>
                    <a:pt x="4193" y="1626"/>
                  </a:cubicBezTo>
                  <a:cubicBezTo>
                    <a:pt x="4396" y="1727"/>
                    <a:pt x="4555" y="1814"/>
                    <a:pt x="4686" y="1916"/>
                  </a:cubicBezTo>
                  <a:cubicBezTo>
                    <a:pt x="4773" y="1988"/>
                    <a:pt x="4874" y="2032"/>
                    <a:pt x="4990" y="2032"/>
                  </a:cubicBezTo>
                  <a:cubicBezTo>
                    <a:pt x="5164" y="2032"/>
                    <a:pt x="5309" y="1959"/>
                    <a:pt x="5440" y="1829"/>
                  </a:cubicBezTo>
                  <a:cubicBezTo>
                    <a:pt x="5571" y="1684"/>
                    <a:pt x="5643" y="1539"/>
                    <a:pt x="5643" y="1379"/>
                  </a:cubicBezTo>
                  <a:cubicBezTo>
                    <a:pt x="5643" y="1161"/>
                    <a:pt x="5527" y="958"/>
                    <a:pt x="5309" y="770"/>
                  </a:cubicBezTo>
                  <a:cubicBezTo>
                    <a:pt x="5063" y="538"/>
                    <a:pt x="4715" y="364"/>
                    <a:pt x="4294" y="219"/>
                  </a:cubicBezTo>
                  <a:cubicBezTo>
                    <a:pt x="3888" y="74"/>
                    <a:pt x="3424" y="1"/>
                    <a:pt x="2945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>
              <a:extLst>
                <a:ext uri="{FF2B5EF4-FFF2-40B4-BE49-F238E27FC236}">
                  <a16:creationId xmlns:a16="http://schemas.microsoft.com/office/drawing/2014/main" id="{6AF96F2A-C2FC-6BBD-E9A6-6A50CDDB5BA5}"/>
                </a:ext>
              </a:extLst>
            </p:cNvPr>
            <p:cNvSpPr/>
            <p:nvPr/>
          </p:nvSpPr>
          <p:spPr>
            <a:xfrm>
              <a:off x="5726825" y="1373800"/>
              <a:ext cx="174825" cy="200200"/>
            </a:xfrm>
            <a:custGeom>
              <a:avLst/>
              <a:gdLst/>
              <a:ahLst/>
              <a:cxnLst/>
              <a:rect l="l" t="t" r="r" b="b"/>
              <a:pathLst>
                <a:path w="6993" h="8008" extrusionOk="0">
                  <a:moveTo>
                    <a:pt x="3453" y="2225"/>
                  </a:moveTo>
                  <a:lnTo>
                    <a:pt x="4581" y="4860"/>
                  </a:lnTo>
                  <a:lnTo>
                    <a:pt x="2339" y="4860"/>
                  </a:lnTo>
                  <a:lnTo>
                    <a:pt x="3453" y="2225"/>
                  </a:lnTo>
                  <a:close/>
                  <a:moveTo>
                    <a:pt x="3526" y="1"/>
                  </a:moveTo>
                  <a:cubicBezTo>
                    <a:pt x="3381" y="1"/>
                    <a:pt x="3250" y="15"/>
                    <a:pt x="3119" y="102"/>
                  </a:cubicBezTo>
                  <a:cubicBezTo>
                    <a:pt x="3003" y="175"/>
                    <a:pt x="2902" y="305"/>
                    <a:pt x="2858" y="450"/>
                  </a:cubicBezTo>
                  <a:lnTo>
                    <a:pt x="44" y="7195"/>
                  </a:lnTo>
                  <a:cubicBezTo>
                    <a:pt x="30" y="7268"/>
                    <a:pt x="1" y="7340"/>
                    <a:pt x="1" y="7413"/>
                  </a:cubicBezTo>
                  <a:cubicBezTo>
                    <a:pt x="1" y="7572"/>
                    <a:pt x="59" y="7717"/>
                    <a:pt x="146" y="7833"/>
                  </a:cubicBezTo>
                  <a:cubicBezTo>
                    <a:pt x="247" y="7935"/>
                    <a:pt x="407" y="7993"/>
                    <a:pt x="610" y="7993"/>
                  </a:cubicBezTo>
                  <a:cubicBezTo>
                    <a:pt x="726" y="7993"/>
                    <a:pt x="857" y="7935"/>
                    <a:pt x="973" y="7862"/>
                  </a:cubicBezTo>
                  <a:cubicBezTo>
                    <a:pt x="1074" y="7790"/>
                    <a:pt x="1147" y="7688"/>
                    <a:pt x="1205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790"/>
                    <a:pt x="5991" y="7891"/>
                  </a:cubicBezTo>
                  <a:cubicBezTo>
                    <a:pt x="6093" y="7978"/>
                    <a:pt x="6224" y="8007"/>
                    <a:pt x="6354" y="8007"/>
                  </a:cubicBezTo>
                  <a:cubicBezTo>
                    <a:pt x="6514" y="8007"/>
                    <a:pt x="6659" y="7964"/>
                    <a:pt x="6789" y="7833"/>
                  </a:cubicBezTo>
                  <a:cubicBezTo>
                    <a:pt x="6920" y="7703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64"/>
                  </a:cubicBezTo>
                  <a:lnTo>
                    <a:pt x="4164" y="450"/>
                  </a:lnTo>
                  <a:cubicBezTo>
                    <a:pt x="4106" y="305"/>
                    <a:pt x="4019" y="204"/>
                    <a:pt x="3903" y="131"/>
                  </a:cubicBezTo>
                  <a:cubicBezTo>
                    <a:pt x="3772" y="30"/>
                    <a:pt x="3656" y="1"/>
                    <a:pt x="35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>
              <a:extLst>
                <a:ext uri="{FF2B5EF4-FFF2-40B4-BE49-F238E27FC236}">
                  <a16:creationId xmlns:a16="http://schemas.microsoft.com/office/drawing/2014/main" id="{A89C2B54-32F0-7674-DC33-6916DE5C507D}"/>
                </a:ext>
              </a:extLst>
            </p:cNvPr>
            <p:cNvSpPr/>
            <p:nvPr/>
          </p:nvSpPr>
          <p:spPr>
            <a:xfrm>
              <a:off x="5886750" y="1373075"/>
              <a:ext cx="174825" cy="199100"/>
            </a:xfrm>
            <a:custGeom>
              <a:avLst/>
              <a:gdLst/>
              <a:ahLst/>
              <a:cxnLst/>
              <a:rect l="l" t="t" r="r" b="b"/>
              <a:pathLst>
                <a:path w="6993" h="7964" extrusionOk="0">
                  <a:moveTo>
                    <a:pt x="697" y="0"/>
                  </a:moveTo>
                  <a:cubicBezTo>
                    <a:pt x="552" y="0"/>
                    <a:pt x="407" y="73"/>
                    <a:pt x="247" y="189"/>
                  </a:cubicBezTo>
                  <a:cubicBezTo>
                    <a:pt x="73" y="320"/>
                    <a:pt x="1" y="479"/>
                    <a:pt x="1" y="697"/>
                  </a:cubicBezTo>
                  <a:cubicBezTo>
                    <a:pt x="1" y="755"/>
                    <a:pt x="30" y="784"/>
                    <a:pt x="30" y="842"/>
                  </a:cubicBezTo>
                  <a:cubicBezTo>
                    <a:pt x="30" y="900"/>
                    <a:pt x="44" y="958"/>
                    <a:pt x="59" y="987"/>
                  </a:cubicBezTo>
                  <a:lnTo>
                    <a:pt x="2858" y="7529"/>
                  </a:lnTo>
                  <a:cubicBezTo>
                    <a:pt x="2916" y="7659"/>
                    <a:pt x="3003" y="7775"/>
                    <a:pt x="3105" y="7848"/>
                  </a:cubicBezTo>
                  <a:cubicBezTo>
                    <a:pt x="3221" y="7906"/>
                    <a:pt x="3322" y="7964"/>
                    <a:pt x="3453" y="7964"/>
                  </a:cubicBezTo>
                  <a:cubicBezTo>
                    <a:pt x="3583" y="7964"/>
                    <a:pt x="3699" y="7935"/>
                    <a:pt x="3830" y="7862"/>
                  </a:cubicBezTo>
                  <a:cubicBezTo>
                    <a:pt x="3960" y="7790"/>
                    <a:pt x="4047" y="7674"/>
                    <a:pt x="4120" y="7529"/>
                  </a:cubicBezTo>
                  <a:lnTo>
                    <a:pt x="6920" y="1001"/>
                  </a:lnTo>
                  <a:cubicBezTo>
                    <a:pt x="6978" y="900"/>
                    <a:pt x="6992" y="784"/>
                    <a:pt x="6992" y="697"/>
                  </a:cubicBezTo>
                  <a:cubicBezTo>
                    <a:pt x="6992" y="494"/>
                    <a:pt x="6920" y="349"/>
                    <a:pt x="6774" y="233"/>
                  </a:cubicBezTo>
                  <a:cubicBezTo>
                    <a:pt x="6629" y="102"/>
                    <a:pt x="6470" y="44"/>
                    <a:pt x="6281" y="44"/>
                  </a:cubicBezTo>
                  <a:cubicBezTo>
                    <a:pt x="5991" y="44"/>
                    <a:pt x="5774" y="189"/>
                    <a:pt x="5643" y="436"/>
                  </a:cubicBezTo>
                  <a:lnTo>
                    <a:pt x="3573" y="5770"/>
                  </a:lnTo>
                  <a:lnTo>
                    <a:pt x="1306" y="436"/>
                  </a:lnTo>
                  <a:cubicBezTo>
                    <a:pt x="1190" y="160"/>
                    <a:pt x="987" y="0"/>
                    <a:pt x="69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>
              <a:extLst>
                <a:ext uri="{FF2B5EF4-FFF2-40B4-BE49-F238E27FC236}">
                  <a16:creationId xmlns:a16="http://schemas.microsoft.com/office/drawing/2014/main" id="{2A274DEB-CE57-4B96-262F-99E3ADE5E827}"/>
                </a:ext>
              </a:extLst>
            </p:cNvPr>
            <p:cNvSpPr/>
            <p:nvPr/>
          </p:nvSpPr>
          <p:spPr>
            <a:xfrm>
              <a:off x="6090900" y="1375250"/>
              <a:ext cx="128775" cy="196575"/>
            </a:xfrm>
            <a:custGeom>
              <a:avLst/>
              <a:gdLst/>
              <a:ahLst/>
              <a:cxnLst/>
              <a:rect l="l" t="t" r="r" b="b"/>
              <a:pathLst>
                <a:path w="5151" h="7863" extrusionOk="0">
                  <a:moveTo>
                    <a:pt x="668" y="1"/>
                  </a:moveTo>
                  <a:cubicBezTo>
                    <a:pt x="494" y="1"/>
                    <a:pt x="335" y="44"/>
                    <a:pt x="204" y="160"/>
                  </a:cubicBezTo>
                  <a:cubicBezTo>
                    <a:pt x="73" y="276"/>
                    <a:pt x="1" y="450"/>
                    <a:pt x="1" y="639"/>
                  </a:cubicBezTo>
                  <a:lnTo>
                    <a:pt x="1" y="7166"/>
                  </a:lnTo>
                  <a:cubicBezTo>
                    <a:pt x="1" y="7369"/>
                    <a:pt x="73" y="7529"/>
                    <a:pt x="204" y="7659"/>
                  </a:cubicBezTo>
                  <a:cubicBezTo>
                    <a:pt x="320" y="7790"/>
                    <a:pt x="494" y="7862"/>
                    <a:pt x="683" y="7862"/>
                  </a:cubicBezTo>
                  <a:lnTo>
                    <a:pt x="4454" y="7862"/>
                  </a:lnTo>
                  <a:cubicBezTo>
                    <a:pt x="4657" y="7862"/>
                    <a:pt x="4817" y="7804"/>
                    <a:pt x="4947" y="7688"/>
                  </a:cubicBezTo>
                  <a:cubicBezTo>
                    <a:pt x="5078" y="7558"/>
                    <a:pt x="5150" y="7398"/>
                    <a:pt x="5150" y="7210"/>
                  </a:cubicBezTo>
                  <a:cubicBezTo>
                    <a:pt x="5150" y="7050"/>
                    <a:pt x="5078" y="6876"/>
                    <a:pt x="4947" y="6760"/>
                  </a:cubicBezTo>
                  <a:cubicBezTo>
                    <a:pt x="4817" y="6629"/>
                    <a:pt x="4657" y="6557"/>
                    <a:pt x="4454" y="6557"/>
                  </a:cubicBezTo>
                  <a:lnTo>
                    <a:pt x="1393" y="6557"/>
                  </a:lnTo>
                  <a:lnTo>
                    <a:pt x="1393" y="4468"/>
                  </a:lnTo>
                  <a:lnTo>
                    <a:pt x="3946" y="4468"/>
                  </a:lnTo>
                  <a:cubicBezTo>
                    <a:pt x="4149" y="4468"/>
                    <a:pt x="4309" y="4396"/>
                    <a:pt x="4439" y="4294"/>
                  </a:cubicBezTo>
                  <a:cubicBezTo>
                    <a:pt x="4570" y="4178"/>
                    <a:pt x="4643" y="4018"/>
                    <a:pt x="4643" y="3844"/>
                  </a:cubicBezTo>
                  <a:cubicBezTo>
                    <a:pt x="4643" y="3656"/>
                    <a:pt x="4570" y="3496"/>
                    <a:pt x="4439" y="3366"/>
                  </a:cubicBezTo>
                  <a:cubicBezTo>
                    <a:pt x="4309" y="3235"/>
                    <a:pt x="4149" y="3192"/>
                    <a:pt x="3946" y="3192"/>
                  </a:cubicBezTo>
                  <a:lnTo>
                    <a:pt x="1393" y="3192"/>
                  </a:lnTo>
                  <a:lnTo>
                    <a:pt x="1393" y="1277"/>
                  </a:lnTo>
                  <a:lnTo>
                    <a:pt x="4439" y="1277"/>
                  </a:lnTo>
                  <a:cubicBezTo>
                    <a:pt x="4643" y="1277"/>
                    <a:pt x="4802" y="1204"/>
                    <a:pt x="4933" y="1103"/>
                  </a:cubicBezTo>
                  <a:cubicBezTo>
                    <a:pt x="5063" y="987"/>
                    <a:pt x="5136" y="827"/>
                    <a:pt x="5136" y="653"/>
                  </a:cubicBezTo>
                  <a:cubicBezTo>
                    <a:pt x="5136" y="465"/>
                    <a:pt x="5063" y="305"/>
                    <a:pt x="4933" y="175"/>
                  </a:cubicBezTo>
                  <a:cubicBezTo>
                    <a:pt x="4802" y="44"/>
                    <a:pt x="4643" y="1"/>
                    <a:pt x="443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>
              <a:extLst>
                <a:ext uri="{FF2B5EF4-FFF2-40B4-BE49-F238E27FC236}">
                  <a16:creationId xmlns:a16="http://schemas.microsoft.com/office/drawing/2014/main" id="{682C7C56-BA4D-0385-D753-75B644E482B7}"/>
                </a:ext>
              </a:extLst>
            </p:cNvPr>
            <p:cNvSpPr/>
            <p:nvPr/>
          </p:nvSpPr>
          <p:spPr>
            <a:xfrm>
              <a:off x="5387425" y="1645775"/>
              <a:ext cx="137825" cy="197650"/>
            </a:xfrm>
            <a:custGeom>
              <a:avLst/>
              <a:gdLst/>
              <a:ahLst/>
              <a:cxnLst/>
              <a:rect l="l" t="t" r="r" b="b"/>
              <a:pathLst>
                <a:path w="5513" h="7906" extrusionOk="0">
                  <a:moveTo>
                    <a:pt x="3264" y="1291"/>
                  </a:moveTo>
                  <a:cubicBezTo>
                    <a:pt x="3409" y="1291"/>
                    <a:pt x="3554" y="1349"/>
                    <a:pt x="3684" y="1465"/>
                  </a:cubicBezTo>
                  <a:cubicBezTo>
                    <a:pt x="3829" y="1581"/>
                    <a:pt x="3931" y="1741"/>
                    <a:pt x="4033" y="1915"/>
                  </a:cubicBezTo>
                  <a:cubicBezTo>
                    <a:pt x="4120" y="2118"/>
                    <a:pt x="4149" y="2321"/>
                    <a:pt x="4149" y="2539"/>
                  </a:cubicBezTo>
                  <a:cubicBezTo>
                    <a:pt x="4149" y="2742"/>
                    <a:pt x="4120" y="2930"/>
                    <a:pt x="4033" y="3133"/>
                  </a:cubicBezTo>
                  <a:cubicBezTo>
                    <a:pt x="3931" y="3336"/>
                    <a:pt x="3815" y="3482"/>
                    <a:pt x="3684" y="3612"/>
                  </a:cubicBezTo>
                  <a:cubicBezTo>
                    <a:pt x="3554" y="3728"/>
                    <a:pt x="3409" y="3786"/>
                    <a:pt x="3264" y="3786"/>
                  </a:cubicBezTo>
                  <a:lnTo>
                    <a:pt x="1291" y="3786"/>
                  </a:lnTo>
                  <a:lnTo>
                    <a:pt x="1291" y="1291"/>
                  </a:lnTo>
                  <a:close/>
                  <a:moveTo>
                    <a:pt x="696" y="0"/>
                  </a:moveTo>
                  <a:cubicBezTo>
                    <a:pt x="493" y="0"/>
                    <a:pt x="334" y="73"/>
                    <a:pt x="203" y="203"/>
                  </a:cubicBezTo>
                  <a:cubicBezTo>
                    <a:pt x="73" y="319"/>
                    <a:pt x="0" y="479"/>
                    <a:pt x="0" y="682"/>
                  </a:cubicBezTo>
                  <a:lnTo>
                    <a:pt x="0" y="7209"/>
                  </a:lnTo>
                  <a:cubicBezTo>
                    <a:pt x="0" y="7412"/>
                    <a:pt x="58" y="7572"/>
                    <a:pt x="189" y="7703"/>
                  </a:cubicBezTo>
                  <a:cubicBezTo>
                    <a:pt x="305" y="7833"/>
                    <a:pt x="464" y="7906"/>
                    <a:pt x="653" y="7906"/>
                  </a:cubicBezTo>
                  <a:cubicBezTo>
                    <a:pt x="856" y="7906"/>
                    <a:pt x="1001" y="7833"/>
                    <a:pt x="1117" y="7703"/>
                  </a:cubicBezTo>
                  <a:cubicBezTo>
                    <a:pt x="1248" y="7572"/>
                    <a:pt x="1306" y="7412"/>
                    <a:pt x="1306" y="7209"/>
                  </a:cubicBezTo>
                  <a:lnTo>
                    <a:pt x="1306" y="5077"/>
                  </a:lnTo>
                  <a:lnTo>
                    <a:pt x="3264" y="5077"/>
                  </a:lnTo>
                  <a:cubicBezTo>
                    <a:pt x="3655" y="5077"/>
                    <a:pt x="4018" y="4961"/>
                    <a:pt x="4366" y="4729"/>
                  </a:cubicBezTo>
                  <a:cubicBezTo>
                    <a:pt x="4714" y="4497"/>
                    <a:pt x="4990" y="4192"/>
                    <a:pt x="5207" y="3801"/>
                  </a:cubicBezTo>
                  <a:cubicBezTo>
                    <a:pt x="5410" y="3424"/>
                    <a:pt x="5512" y="3003"/>
                    <a:pt x="5512" y="2539"/>
                  </a:cubicBezTo>
                  <a:cubicBezTo>
                    <a:pt x="5512" y="2060"/>
                    <a:pt x="5425" y="1625"/>
                    <a:pt x="5207" y="1248"/>
                  </a:cubicBezTo>
                  <a:cubicBezTo>
                    <a:pt x="4990" y="871"/>
                    <a:pt x="4714" y="581"/>
                    <a:pt x="4366" y="348"/>
                  </a:cubicBezTo>
                  <a:cubicBezTo>
                    <a:pt x="4033" y="102"/>
                    <a:pt x="3670" y="0"/>
                    <a:pt x="3264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>
              <a:extLst>
                <a:ext uri="{FF2B5EF4-FFF2-40B4-BE49-F238E27FC236}">
                  <a16:creationId xmlns:a16="http://schemas.microsoft.com/office/drawing/2014/main" id="{7FA7C497-C3E5-0921-E91C-7A364D93C979}"/>
                </a:ext>
              </a:extLst>
            </p:cNvPr>
            <p:cNvSpPr/>
            <p:nvPr/>
          </p:nvSpPr>
          <p:spPr>
            <a:xfrm>
              <a:off x="5557850" y="1644675"/>
              <a:ext cx="125850" cy="197675"/>
            </a:xfrm>
            <a:custGeom>
              <a:avLst/>
              <a:gdLst/>
              <a:ahLst/>
              <a:cxnLst/>
              <a:rect l="l" t="t" r="r" b="b"/>
              <a:pathLst>
                <a:path w="5034" h="7907" extrusionOk="0">
                  <a:moveTo>
                    <a:pt x="726" y="1"/>
                  </a:moveTo>
                  <a:cubicBezTo>
                    <a:pt x="508" y="1"/>
                    <a:pt x="320" y="73"/>
                    <a:pt x="204" y="204"/>
                  </a:cubicBezTo>
                  <a:cubicBezTo>
                    <a:pt x="73" y="334"/>
                    <a:pt x="0" y="494"/>
                    <a:pt x="0" y="697"/>
                  </a:cubicBezTo>
                  <a:lnTo>
                    <a:pt x="0" y="7224"/>
                  </a:lnTo>
                  <a:cubicBezTo>
                    <a:pt x="0" y="7427"/>
                    <a:pt x="73" y="7587"/>
                    <a:pt x="204" y="7717"/>
                  </a:cubicBezTo>
                  <a:cubicBezTo>
                    <a:pt x="320" y="7834"/>
                    <a:pt x="494" y="7906"/>
                    <a:pt x="682" y="7906"/>
                  </a:cubicBezTo>
                  <a:lnTo>
                    <a:pt x="4352" y="7906"/>
                  </a:lnTo>
                  <a:cubicBezTo>
                    <a:pt x="4555" y="7906"/>
                    <a:pt x="4715" y="7863"/>
                    <a:pt x="4845" y="7732"/>
                  </a:cubicBezTo>
                  <a:cubicBezTo>
                    <a:pt x="4961" y="7601"/>
                    <a:pt x="5034" y="7442"/>
                    <a:pt x="5034" y="7253"/>
                  </a:cubicBezTo>
                  <a:cubicBezTo>
                    <a:pt x="5034" y="7079"/>
                    <a:pt x="4976" y="6920"/>
                    <a:pt x="4845" y="6789"/>
                  </a:cubicBezTo>
                  <a:cubicBezTo>
                    <a:pt x="4715" y="6659"/>
                    <a:pt x="4555" y="6601"/>
                    <a:pt x="4352" y="6601"/>
                  </a:cubicBezTo>
                  <a:lnTo>
                    <a:pt x="4352" y="6572"/>
                  </a:lnTo>
                  <a:lnTo>
                    <a:pt x="1407" y="6572"/>
                  </a:lnTo>
                  <a:lnTo>
                    <a:pt x="1407" y="697"/>
                  </a:lnTo>
                  <a:cubicBezTo>
                    <a:pt x="1407" y="494"/>
                    <a:pt x="1335" y="334"/>
                    <a:pt x="1190" y="204"/>
                  </a:cubicBezTo>
                  <a:cubicBezTo>
                    <a:pt x="1074" y="73"/>
                    <a:pt x="900" y="1"/>
                    <a:pt x="7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>
              <a:extLst>
                <a:ext uri="{FF2B5EF4-FFF2-40B4-BE49-F238E27FC236}">
                  <a16:creationId xmlns:a16="http://schemas.microsoft.com/office/drawing/2014/main" id="{3FB992E9-1B59-0AD8-4226-E673E3C7B71F}"/>
                </a:ext>
              </a:extLst>
            </p:cNvPr>
            <p:cNvSpPr/>
            <p:nvPr/>
          </p:nvSpPr>
          <p:spPr>
            <a:xfrm>
              <a:off x="5697825" y="1644325"/>
              <a:ext cx="174800" cy="200550"/>
            </a:xfrm>
            <a:custGeom>
              <a:avLst/>
              <a:gdLst/>
              <a:ahLst/>
              <a:cxnLst/>
              <a:rect l="l" t="t" r="r" b="b"/>
              <a:pathLst>
                <a:path w="6992" h="8022" extrusionOk="0">
                  <a:moveTo>
                    <a:pt x="3453" y="2225"/>
                  </a:moveTo>
                  <a:lnTo>
                    <a:pt x="4581" y="4859"/>
                  </a:lnTo>
                  <a:lnTo>
                    <a:pt x="2339" y="4859"/>
                  </a:lnTo>
                  <a:lnTo>
                    <a:pt x="3453" y="2225"/>
                  </a:lnTo>
                  <a:close/>
                  <a:moveTo>
                    <a:pt x="3525" y="0"/>
                  </a:moveTo>
                  <a:cubicBezTo>
                    <a:pt x="3380" y="0"/>
                    <a:pt x="3250" y="15"/>
                    <a:pt x="3119" y="116"/>
                  </a:cubicBezTo>
                  <a:cubicBezTo>
                    <a:pt x="3003" y="189"/>
                    <a:pt x="2901" y="305"/>
                    <a:pt x="2858" y="450"/>
                  </a:cubicBezTo>
                  <a:lnTo>
                    <a:pt x="44" y="7195"/>
                  </a:lnTo>
                  <a:cubicBezTo>
                    <a:pt x="15" y="7267"/>
                    <a:pt x="0" y="7340"/>
                    <a:pt x="0" y="7412"/>
                  </a:cubicBezTo>
                  <a:cubicBezTo>
                    <a:pt x="0" y="7586"/>
                    <a:pt x="58" y="7731"/>
                    <a:pt x="145" y="7833"/>
                  </a:cubicBezTo>
                  <a:cubicBezTo>
                    <a:pt x="247" y="7949"/>
                    <a:pt x="407" y="7993"/>
                    <a:pt x="610" y="7993"/>
                  </a:cubicBezTo>
                  <a:cubicBezTo>
                    <a:pt x="726" y="7993"/>
                    <a:pt x="856" y="7949"/>
                    <a:pt x="972" y="7877"/>
                  </a:cubicBezTo>
                  <a:cubicBezTo>
                    <a:pt x="1074" y="7804"/>
                    <a:pt x="1146" y="7688"/>
                    <a:pt x="1204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804"/>
                    <a:pt x="5991" y="7891"/>
                  </a:cubicBezTo>
                  <a:cubicBezTo>
                    <a:pt x="6093" y="7978"/>
                    <a:pt x="6223" y="8022"/>
                    <a:pt x="6354" y="8022"/>
                  </a:cubicBezTo>
                  <a:cubicBezTo>
                    <a:pt x="6513" y="8022"/>
                    <a:pt x="6658" y="7964"/>
                    <a:pt x="6789" y="7833"/>
                  </a:cubicBezTo>
                  <a:cubicBezTo>
                    <a:pt x="6905" y="7702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79"/>
                  </a:cubicBezTo>
                  <a:lnTo>
                    <a:pt x="4163" y="450"/>
                  </a:lnTo>
                  <a:cubicBezTo>
                    <a:pt x="4105" y="305"/>
                    <a:pt x="4004" y="203"/>
                    <a:pt x="3902" y="131"/>
                  </a:cubicBezTo>
                  <a:cubicBezTo>
                    <a:pt x="3772" y="44"/>
                    <a:pt x="3656" y="0"/>
                    <a:pt x="352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>
              <a:extLst>
                <a:ext uri="{FF2B5EF4-FFF2-40B4-BE49-F238E27FC236}">
                  <a16:creationId xmlns:a16="http://schemas.microsoft.com/office/drawing/2014/main" id="{94F1550D-1354-FC1A-FE3A-FBA04448E1BB}"/>
                </a:ext>
              </a:extLst>
            </p:cNvPr>
            <p:cNvSpPr/>
            <p:nvPr/>
          </p:nvSpPr>
          <p:spPr>
            <a:xfrm>
              <a:off x="5896550" y="1645775"/>
              <a:ext cx="164650" cy="197650"/>
            </a:xfrm>
            <a:custGeom>
              <a:avLst/>
              <a:gdLst/>
              <a:ahLst/>
              <a:cxnLst/>
              <a:rect l="l" t="t" r="r" b="b"/>
              <a:pathLst>
                <a:path w="6586" h="7906" extrusionOk="0">
                  <a:moveTo>
                    <a:pt x="682" y="0"/>
                  </a:moveTo>
                  <a:cubicBezTo>
                    <a:pt x="479" y="0"/>
                    <a:pt x="319" y="73"/>
                    <a:pt x="189" y="203"/>
                  </a:cubicBezTo>
                  <a:cubicBezTo>
                    <a:pt x="73" y="319"/>
                    <a:pt x="0" y="493"/>
                    <a:pt x="0" y="682"/>
                  </a:cubicBezTo>
                  <a:lnTo>
                    <a:pt x="0" y="7267"/>
                  </a:lnTo>
                  <a:cubicBezTo>
                    <a:pt x="0" y="7456"/>
                    <a:pt x="58" y="7601"/>
                    <a:pt x="160" y="7717"/>
                  </a:cubicBezTo>
                  <a:cubicBezTo>
                    <a:pt x="276" y="7848"/>
                    <a:pt x="421" y="7906"/>
                    <a:pt x="595" y="7906"/>
                  </a:cubicBezTo>
                  <a:cubicBezTo>
                    <a:pt x="783" y="7906"/>
                    <a:pt x="943" y="7848"/>
                    <a:pt x="1045" y="7717"/>
                  </a:cubicBezTo>
                  <a:cubicBezTo>
                    <a:pt x="1175" y="7601"/>
                    <a:pt x="1233" y="7456"/>
                    <a:pt x="1233" y="7267"/>
                  </a:cubicBezTo>
                  <a:lnTo>
                    <a:pt x="1233" y="2457"/>
                  </a:lnTo>
                  <a:lnTo>
                    <a:pt x="5367" y="7703"/>
                  </a:lnTo>
                  <a:cubicBezTo>
                    <a:pt x="5425" y="7775"/>
                    <a:pt x="5498" y="7819"/>
                    <a:pt x="5599" y="7848"/>
                  </a:cubicBezTo>
                  <a:cubicBezTo>
                    <a:pt x="5686" y="7891"/>
                    <a:pt x="5802" y="7906"/>
                    <a:pt x="5889" y="7906"/>
                  </a:cubicBezTo>
                  <a:cubicBezTo>
                    <a:pt x="6092" y="7906"/>
                    <a:pt x="6252" y="7833"/>
                    <a:pt x="6382" y="7703"/>
                  </a:cubicBezTo>
                  <a:cubicBezTo>
                    <a:pt x="6513" y="7572"/>
                    <a:pt x="6586" y="7412"/>
                    <a:pt x="6586" y="7209"/>
                  </a:cubicBezTo>
                  <a:lnTo>
                    <a:pt x="6586" y="639"/>
                  </a:lnTo>
                  <a:cubicBezTo>
                    <a:pt x="6586" y="450"/>
                    <a:pt x="6528" y="305"/>
                    <a:pt x="6411" y="174"/>
                  </a:cubicBezTo>
                  <a:cubicBezTo>
                    <a:pt x="6310" y="58"/>
                    <a:pt x="6165" y="0"/>
                    <a:pt x="5976" y="0"/>
                  </a:cubicBezTo>
                  <a:cubicBezTo>
                    <a:pt x="5788" y="0"/>
                    <a:pt x="5643" y="44"/>
                    <a:pt x="5527" y="145"/>
                  </a:cubicBezTo>
                  <a:cubicBezTo>
                    <a:pt x="5425" y="276"/>
                    <a:pt x="5367" y="421"/>
                    <a:pt x="5367" y="595"/>
                  </a:cubicBezTo>
                  <a:lnTo>
                    <a:pt x="5367" y="5457"/>
                  </a:lnTo>
                  <a:lnTo>
                    <a:pt x="1262" y="232"/>
                  </a:lnTo>
                  <a:cubicBezTo>
                    <a:pt x="1204" y="160"/>
                    <a:pt x="1117" y="87"/>
                    <a:pt x="1016" y="58"/>
                  </a:cubicBezTo>
                  <a:cubicBezTo>
                    <a:pt x="900" y="15"/>
                    <a:pt x="798" y="0"/>
                    <a:pt x="682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>
              <a:extLst>
                <a:ext uri="{FF2B5EF4-FFF2-40B4-BE49-F238E27FC236}">
                  <a16:creationId xmlns:a16="http://schemas.microsoft.com/office/drawing/2014/main" id="{DE4EBAE2-11D4-D728-8866-84051A605F2F}"/>
                </a:ext>
              </a:extLst>
            </p:cNvPr>
            <p:cNvSpPr/>
            <p:nvPr/>
          </p:nvSpPr>
          <p:spPr>
            <a:xfrm>
              <a:off x="6103975" y="1645775"/>
              <a:ext cx="128750" cy="197300"/>
            </a:xfrm>
            <a:custGeom>
              <a:avLst/>
              <a:gdLst/>
              <a:ahLst/>
              <a:cxnLst/>
              <a:rect l="l" t="t" r="r" b="b"/>
              <a:pathLst>
                <a:path w="5150" h="7892" extrusionOk="0">
                  <a:moveTo>
                    <a:pt x="682" y="0"/>
                  </a:moveTo>
                  <a:cubicBezTo>
                    <a:pt x="479" y="0"/>
                    <a:pt x="319" y="44"/>
                    <a:pt x="203" y="174"/>
                  </a:cubicBezTo>
                  <a:cubicBezTo>
                    <a:pt x="73" y="305"/>
                    <a:pt x="0" y="464"/>
                    <a:pt x="0" y="668"/>
                  </a:cubicBezTo>
                  <a:lnTo>
                    <a:pt x="0" y="7195"/>
                  </a:lnTo>
                  <a:cubicBezTo>
                    <a:pt x="0" y="7398"/>
                    <a:pt x="73" y="7557"/>
                    <a:pt x="203" y="7688"/>
                  </a:cubicBezTo>
                  <a:cubicBezTo>
                    <a:pt x="334" y="7819"/>
                    <a:pt x="493" y="7891"/>
                    <a:pt x="696" y="7891"/>
                  </a:cubicBezTo>
                  <a:lnTo>
                    <a:pt x="4468" y="7891"/>
                  </a:lnTo>
                  <a:cubicBezTo>
                    <a:pt x="4656" y="7891"/>
                    <a:pt x="4830" y="7833"/>
                    <a:pt x="4946" y="7703"/>
                  </a:cubicBezTo>
                  <a:cubicBezTo>
                    <a:pt x="5077" y="7572"/>
                    <a:pt x="5149" y="7412"/>
                    <a:pt x="5149" y="7238"/>
                  </a:cubicBezTo>
                  <a:cubicBezTo>
                    <a:pt x="5149" y="7064"/>
                    <a:pt x="5077" y="6905"/>
                    <a:pt x="4946" y="6774"/>
                  </a:cubicBezTo>
                  <a:cubicBezTo>
                    <a:pt x="4830" y="6644"/>
                    <a:pt x="4656" y="6571"/>
                    <a:pt x="4468" y="6571"/>
                  </a:cubicBezTo>
                  <a:lnTo>
                    <a:pt x="1393" y="6571"/>
                  </a:lnTo>
                  <a:lnTo>
                    <a:pt x="1393" y="4482"/>
                  </a:lnTo>
                  <a:lnTo>
                    <a:pt x="3960" y="4482"/>
                  </a:lnTo>
                  <a:cubicBezTo>
                    <a:pt x="4149" y="4482"/>
                    <a:pt x="4323" y="4410"/>
                    <a:pt x="4439" y="4294"/>
                  </a:cubicBezTo>
                  <a:cubicBezTo>
                    <a:pt x="4569" y="4192"/>
                    <a:pt x="4642" y="4018"/>
                    <a:pt x="4642" y="3844"/>
                  </a:cubicBezTo>
                  <a:cubicBezTo>
                    <a:pt x="4642" y="3656"/>
                    <a:pt x="4569" y="3496"/>
                    <a:pt x="4439" y="3365"/>
                  </a:cubicBezTo>
                  <a:cubicBezTo>
                    <a:pt x="4323" y="3249"/>
                    <a:pt x="4149" y="3191"/>
                    <a:pt x="3960" y="3191"/>
                  </a:cubicBezTo>
                  <a:lnTo>
                    <a:pt x="1393" y="3191"/>
                  </a:lnTo>
                  <a:lnTo>
                    <a:pt x="1393" y="1291"/>
                  </a:lnTo>
                  <a:lnTo>
                    <a:pt x="4453" y="1291"/>
                  </a:lnTo>
                  <a:cubicBezTo>
                    <a:pt x="4642" y="1291"/>
                    <a:pt x="4816" y="1219"/>
                    <a:pt x="4932" y="1103"/>
                  </a:cubicBezTo>
                  <a:cubicBezTo>
                    <a:pt x="5062" y="1001"/>
                    <a:pt x="5135" y="827"/>
                    <a:pt x="5135" y="653"/>
                  </a:cubicBezTo>
                  <a:cubicBezTo>
                    <a:pt x="5135" y="464"/>
                    <a:pt x="5062" y="305"/>
                    <a:pt x="4932" y="174"/>
                  </a:cubicBezTo>
                  <a:cubicBezTo>
                    <a:pt x="4816" y="58"/>
                    <a:pt x="4642" y="0"/>
                    <a:pt x="4453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>
              <a:extLst>
                <a:ext uri="{FF2B5EF4-FFF2-40B4-BE49-F238E27FC236}">
                  <a16:creationId xmlns:a16="http://schemas.microsoft.com/office/drawing/2014/main" id="{A6AEBDC5-6C52-1059-DCFF-66CA24BF89D1}"/>
                </a:ext>
              </a:extLst>
            </p:cNvPr>
            <p:cNvSpPr/>
            <p:nvPr/>
          </p:nvSpPr>
          <p:spPr>
            <a:xfrm>
              <a:off x="6251925" y="1645050"/>
              <a:ext cx="159575" cy="198025"/>
            </a:xfrm>
            <a:custGeom>
              <a:avLst/>
              <a:gdLst/>
              <a:ahLst/>
              <a:cxnLst/>
              <a:rect l="l" t="t" r="r" b="b"/>
              <a:pathLst>
                <a:path w="6383" h="7921" extrusionOk="0">
                  <a:moveTo>
                    <a:pt x="682" y="0"/>
                  </a:moveTo>
                  <a:cubicBezTo>
                    <a:pt x="493" y="0"/>
                    <a:pt x="319" y="73"/>
                    <a:pt x="203" y="189"/>
                  </a:cubicBezTo>
                  <a:cubicBezTo>
                    <a:pt x="73" y="319"/>
                    <a:pt x="0" y="464"/>
                    <a:pt x="0" y="653"/>
                  </a:cubicBezTo>
                  <a:cubicBezTo>
                    <a:pt x="0" y="856"/>
                    <a:pt x="73" y="1001"/>
                    <a:pt x="203" y="1132"/>
                  </a:cubicBezTo>
                  <a:cubicBezTo>
                    <a:pt x="319" y="1262"/>
                    <a:pt x="493" y="1320"/>
                    <a:pt x="682" y="1320"/>
                  </a:cubicBezTo>
                  <a:lnTo>
                    <a:pt x="2466" y="1320"/>
                  </a:lnTo>
                  <a:lnTo>
                    <a:pt x="2466" y="7224"/>
                  </a:lnTo>
                  <a:cubicBezTo>
                    <a:pt x="2466" y="7427"/>
                    <a:pt x="2539" y="7586"/>
                    <a:pt x="2669" y="7717"/>
                  </a:cubicBezTo>
                  <a:cubicBezTo>
                    <a:pt x="2814" y="7848"/>
                    <a:pt x="2974" y="7920"/>
                    <a:pt x="3191" y="7920"/>
                  </a:cubicBezTo>
                  <a:cubicBezTo>
                    <a:pt x="3409" y="7920"/>
                    <a:pt x="3583" y="7848"/>
                    <a:pt x="3713" y="7717"/>
                  </a:cubicBezTo>
                  <a:cubicBezTo>
                    <a:pt x="3859" y="7586"/>
                    <a:pt x="3931" y="7427"/>
                    <a:pt x="3931" y="7224"/>
                  </a:cubicBezTo>
                  <a:lnTo>
                    <a:pt x="3931" y="1320"/>
                  </a:lnTo>
                  <a:lnTo>
                    <a:pt x="5686" y="1320"/>
                  </a:lnTo>
                  <a:cubicBezTo>
                    <a:pt x="5889" y="1320"/>
                    <a:pt x="6049" y="1248"/>
                    <a:pt x="6179" y="1132"/>
                  </a:cubicBezTo>
                  <a:cubicBezTo>
                    <a:pt x="6310" y="1001"/>
                    <a:pt x="6382" y="856"/>
                    <a:pt x="6382" y="653"/>
                  </a:cubicBezTo>
                  <a:cubicBezTo>
                    <a:pt x="6382" y="464"/>
                    <a:pt x="6310" y="319"/>
                    <a:pt x="6179" y="189"/>
                  </a:cubicBezTo>
                  <a:cubicBezTo>
                    <a:pt x="6049" y="58"/>
                    <a:pt x="5889" y="0"/>
                    <a:pt x="568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>
              <a:extLst>
                <a:ext uri="{FF2B5EF4-FFF2-40B4-BE49-F238E27FC236}">
                  <a16:creationId xmlns:a16="http://schemas.microsoft.com/office/drawing/2014/main" id="{A9AA3FAF-3607-D2DB-882B-B5FFAC3880FB}"/>
                </a:ext>
              </a:extLst>
            </p:cNvPr>
            <p:cNvSpPr/>
            <p:nvPr/>
          </p:nvSpPr>
          <p:spPr>
            <a:xfrm>
              <a:off x="5802950" y="1923550"/>
              <a:ext cx="144825" cy="127300"/>
            </a:xfrm>
            <a:custGeom>
              <a:avLst/>
              <a:gdLst/>
              <a:ahLst/>
              <a:cxnLst/>
              <a:rect l="l" t="t" r="r" b="b"/>
              <a:pathLst>
                <a:path w="5793" h="5092" extrusionOk="0">
                  <a:moveTo>
                    <a:pt x="1655" y="0"/>
                  </a:moveTo>
                  <a:cubicBezTo>
                    <a:pt x="830" y="0"/>
                    <a:pt x="0" y="706"/>
                    <a:pt x="248" y="1726"/>
                  </a:cubicBezTo>
                  <a:cubicBezTo>
                    <a:pt x="771" y="4047"/>
                    <a:pt x="2903" y="5091"/>
                    <a:pt x="2903" y="5091"/>
                  </a:cubicBezTo>
                  <a:cubicBezTo>
                    <a:pt x="2903" y="5091"/>
                    <a:pt x="5050" y="4062"/>
                    <a:pt x="5572" y="1726"/>
                  </a:cubicBezTo>
                  <a:cubicBezTo>
                    <a:pt x="5792" y="706"/>
                    <a:pt x="4953" y="0"/>
                    <a:pt x="4124" y="0"/>
                  </a:cubicBezTo>
                  <a:cubicBezTo>
                    <a:pt x="3645" y="0"/>
                    <a:pt x="3169" y="236"/>
                    <a:pt x="2903" y="783"/>
                  </a:cubicBezTo>
                  <a:cubicBezTo>
                    <a:pt x="2888" y="812"/>
                    <a:pt x="2888" y="1219"/>
                    <a:pt x="2888" y="1219"/>
                  </a:cubicBezTo>
                  <a:cubicBezTo>
                    <a:pt x="2888" y="1219"/>
                    <a:pt x="2888" y="812"/>
                    <a:pt x="2874" y="783"/>
                  </a:cubicBezTo>
                  <a:cubicBezTo>
                    <a:pt x="2608" y="236"/>
                    <a:pt x="2132" y="0"/>
                    <a:pt x="1655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3">
            <a:extLst>
              <a:ext uri="{FF2B5EF4-FFF2-40B4-BE49-F238E27FC236}">
                <a16:creationId xmlns:a16="http://schemas.microsoft.com/office/drawing/2014/main" id="{3029E977-3950-6D54-DA21-F7A3A84784A4}"/>
              </a:ext>
            </a:extLst>
          </p:cNvPr>
          <p:cNvGrpSpPr/>
          <p:nvPr/>
        </p:nvGrpSpPr>
        <p:grpSpPr>
          <a:xfrm rot="-429939">
            <a:off x="6711223" y="2460446"/>
            <a:ext cx="1855542" cy="1908825"/>
            <a:chOff x="2864625" y="686975"/>
            <a:chExt cx="1768200" cy="1818975"/>
          </a:xfrm>
        </p:grpSpPr>
        <p:sp>
          <p:nvSpPr>
            <p:cNvPr id="1279" name="Google Shape;1279;p43">
              <a:extLst>
                <a:ext uri="{FF2B5EF4-FFF2-40B4-BE49-F238E27FC236}">
                  <a16:creationId xmlns:a16="http://schemas.microsoft.com/office/drawing/2014/main" id="{2A7D92E8-D832-0100-0402-B78BA28C6C6D}"/>
                </a:ext>
              </a:extLst>
            </p:cNvPr>
            <p:cNvSpPr/>
            <p:nvPr/>
          </p:nvSpPr>
          <p:spPr>
            <a:xfrm>
              <a:off x="2864625" y="686975"/>
              <a:ext cx="1768200" cy="1818975"/>
            </a:xfrm>
            <a:custGeom>
              <a:avLst/>
              <a:gdLst/>
              <a:ahLst/>
              <a:cxnLst/>
              <a:rect l="l" t="t" r="r" b="b"/>
              <a:pathLst>
                <a:path w="70728" h="72759" extrusionOk="0">
                  <a:moveTo>
                    <a:pt x="11401" y="1"/>
                  </a:moveTo>
                  <a:cubicBezTo>
                    <a:pt x="11285" y="15"/>
                    <a:pt x="11184" y="44"/>
                    <a:pt x="11053" y="59"/>
                  </a:cubicBezTo>
                  <a:lnTo>
                    <a:pt x="11039" y="59"/>
                  </a:lnTo>
                  <a:cubicBezTo>
                    <a:pt x="10908" y="88"/>
                    <a:pt x="10792" y="131"/>
                    <a:pt x="10676" y="160"/>
                  </a:cubicBezTo>
                  <a:cubicBezTo>
                    <a:pt x="10647" y="160"/>
                    <a:pt x="10632" y="175"/>
                    <a:pt x="10618" y="175"/>
                  </a:cubicBezTo>
                  <a:cubicBezTo>
                    <a:pt x="10502" y="218"/>
                    <a:pt x="10400" y="277"/>
                    <a:pt x="10284" y="349"/>
                  </a:cubicBezTo>
                  <a:cubicBezTo>
                    <a:pt x="10284" y="349"/>
                    <a:pt x="10270" y="349"/>
                    <a:pt x="10270" y="364"/>
                  </a:cubicBezTo>
                  <a:cubicBezTo>
                    <a:pt x="10183" y="422"/>
                    <a:pt x="10096" y="465"/>
                    <a:pt x="9994" y="538"/>
                  </a:cubicBezTo>
                  <a:cubicBezTo>
                    <a:pt x="9980" y="567"/>
                    <a:pt x="9965" y="581"/>
                    <a:pt x="9951" y="581"/>
                  </a:cubicBezTo>
                  <a:cubicBezTo>
                    <a:pt x="9951" y="581"/>
                    <a:pt x="9922" y="581"/>
                    <a:pt x="9922" y="596"/>
                  </a:cubicBezTo>
                  <a:lnTo>
                    <a:pt x="9907" y="610"/>
                  </a:lnTo>
                  <a:cubicBezTo>
                    <a:pt x="9820" y="683"/>
                    <a:pt x="9733" y="784"/>
                    <a:pt x="9632" y="871"/>
                  </a:cubicBezTo>
                  <a:lnTo>
                    <a:pt x="9617" y="886"/>
                  </a:lnTo>
                  <a:cubicBezTo>
                    <a:pt x="9530" y="973"/>
                    <a:pt x="9458" y="1089"/>
                    <a:pt x="9385" y="1190"/>
                  </a:cubicBezTo>
                  <a:cubicBezTo>
                    <a:pt x="9385" y="1219"/>
                    <a:pt x="9371" y="1219"/>
                    <a:pt x="9371" y="1234"/>
                  </a:cubicBezTo>
                  <a:cubicBezTo>
                    <a:pt x="9298" y="1335"/>
                    <a:pt x="9240" y="1437"/>
                    <a:pt x="9182" y="1553"/>
                  </a:cubicBezTo>
                  <a:cubicBezTo>
                    <a:pt x="9182" y="1553"/>
                    <a:pt x="9182" y="1582"/>
                    <a:pt x="9167" y="1582"/>
                  </a:cubicBezTo>
                  <a:cubicBezTo>
                    <a:pt x="9109" y="1683"/>
                    <a:pt x="9051" y="1814"/>
                    <a:pt x="9022" y="1916"/>
                  </a:cubicBezTo>
                  <a:cubicBezTo>
                    <a:pt x="9022" y="1945"/>
                    <a:pt x="9008" y="1959"/>
                    <a:pt x="9008" y="1974"/>
                  </a:cubicBezTo>
                  <a:cubicBezTo>
                    <a:pt x="8964" y="2090"/>
                    <a:pt x="8950" y="2191"/>
                    <a:pt x="8935" y="2307"/>
                  </a:cubicBezTo>
                  <a:cubicBezTo>
                    <a:pt x="8935" y="2322"/>
                    <a:pt x="8935" y="2336"/>
                    <a:pt x="8906" y="2351"/>
                  </a:cubicBezTo>
                  <a:cubicBezTo>
                    <a:pt x="8892" y="2467"/>
                    <a:pt x="8877" y="2597"/>
                    <a:pt x="8877" y="2699"/>
                  </a:cubicBezTo>
                  <a:lnTo>
                    <a:pt x="8877" y="2786"/>
                  </a:lnTo>
                  <a:cubicBezTo>
                    <a:pt x="8877" y="2902"/>
                    <a:pt x="8877" y="2989"/>
                    <a:pt x="8892" y="3105"/>
                  </a:cubicBezTo>
                  <a:lnTo>
                    <a:pt x="8892" y="3149"/>
                  </a:lnTo>
                  <a:cubicBezTo>
                    <a:pt x="8906" y="3265"/>
                    <a:pt x="8935" y="3395"/>
                    <a:pt x="8964" y="3497"/>
                  </a:cubicBezTo>
                  <a:cubicBezTo>
                    <a:pt x="8964" y="3511"/>
                    <a:pt x="8964" y="3540"/>
                    <a:pt x="8979" y="3555"/>
                  </a:cubicBezTo>
                  <a:cubicBezTo>
                    <a:pt x="9008" y="3613"/>
                    <a:pt x="10720" y="9589"/>
                    <a:pt x="9443" y="17697"/>
                  </a:cubicBezTo>
                  <a:cubicBezTo>
                    <a:pt x="8442" y="24065"/>
                    <a:pt x="11619" y="27851"/>
                    <a:pt x="14911" y="29287"/>
                  </a:cubicBezTo>
                  <a:cubicBezTo>
                    <a:pt x="15999" y="29751"/>
                    <a:pt x="17145" y="29997"/>
                    <a:pt x="18248" y="29997"/>
                  </a:cubicBezTo>
                  <a:lnTo>
                    <a:pt x="18567" y="29997"/>
                  </a:lnTo>
                  <a:cubicBezTo>
                    <a:pt x="19974" y="35408"/>
                    <a:pt x="20423" y="40369"/>
                    <a:pt x="20539" y="43995"/>
                  </a:cubicBezTo>
                  <a:cubicBezTo>
                    <a:pt x="14143" y="45083"/>
                    <a:pt x="9400" y="49971"/>
                    <a:pt x="6658" y="53655"/>
                  </a:cubicBezTo>
                  <a:cubicBezTo>
                    <a:pt x="6024" y="53569"/>
                    <a:pt x="5430" y="53520"/>
                    <a:pt x="4876" y="53520"/>
                  </a:cubicBezTo>
                  <a:cubicBezTo>
                    <a:pt x="3467" y="53520"/>
                    <a:pt x="2317" y="53837"/>
                    <a:pt x="1422" y="54671"/>
                  </a:cubicBezTo>
                  <a:cubicBezTo>
                    <a:pt x="885" y="55178"/>
                    <a:pt x="0" y="56339"/>
                    <a:pt x="305" y="58224"/>
                  </a:cubicBezTo>
                  <a:cubicBezTo>
                    <a:pt x="842" y="61691"/>
                    <a:pt x="7166" y="64635"/>
                    <a:pt x="10894" y="66086"/>
                  </a:cubicBezTo>
                  <a:cubicBezTo>
                    <a:pt x="14162" y="67365"/>
                    <a:pt x="20296" y="69358"/>
                    <a:pt x="26744" y="69358"/>
                  </a:cubicBezTo>
                  <a:cubicBezTo>
                    <a:pt x="27535" y="69358"/>
                    <a:pt x="28331" y="69328"/>
                    <a:pt x="29126" y="69263"/>
                  </a:cubicBezTo>
                  <a:cubicBezTo>
                    <a:pt x="30103" y="69184"/>
                    <a:pt x="31022" y="69148"/>
                    <a:pt x="31885" y="69148"/>
                  </a:cubicBezTo>
                  <a:cubicBezTo>
                    <a:pt x="39286" y="69148"/>
                    <a:pt x="42561" y="71756"/>
                    <a:pt x="42834" y="71990"/>
                  </a:cubicBezTo>
                  <a:cubicBezTo>
                    <a:pt x="43341" y="72512"/>
                    <a:pt x="43994" y="72758"/>
                    <a:pt x="44690" y="72758"/>
                  </a:cubicBezTo>
                  <a:cubicBezTo>
                    <a:pt x="45068" y="72758"/>
                    <a:pt x="45445" y="72686"/>
                    <a:pt x="45807" y="72526"/>
                  </a:cubicBezTo>
                  <a:cubicBezTo>
                    <a:pt x="48114" y="71569"/>
                    <a:pt x="51711" y="68914"/>
                    <a:pt x="53321" y="64592"/>
                  </a:cubicBezTo>
                  <a:cubicBezTo>
                    <a:pt x="57252" y="64316"/>
                    <a:pt x="61009" y="62721"/>
                    <a:pt x="64127" y="59921"/>
                  </a:cubicBezTo>
                  <a:cubicBezTo>
                    <a:pt x="68058" y="56397"/>
                    <a:pt x="70393" y="51218"/>
                    <a:pt x="70524" y="45735"/>
                  </a:cubicBezTo>
                  <a:cubicBezTo>
                    <a:pt x="70727" y="38744"/>
                    <a:pt x="69654" y="25936"/>
                    <a:pt x="60573" y="18974"/>
                  </a:cubicBezTo>
                  <a:cubicBezTo>
                    <a:pt x="57426" y="16560"/>
                    <a:pt x="53563" y="15364"/>
                    <a:pt x="49595" y="15364"/>
                  </a:cubicBezTo>
                  <a:cubicBezTo>
                    <a:pt x="47529" y="15364"/>
                    <a:pt x="45436" y="15688"/>
                    <a:pt x="43399" y="16334"/>
                  </a:cubicBezTo>
                  <a:cubicBezTo>
                    <a:pt x="44618" y="13839"/>
                    <a:pt x="45648" y="12403"/>
                    <a:pt x="45662" y="12359"/>
                  </a:cubicBezTo>
                  <a:cubicBezTo>
                    <a:pt x="45662" y="12345"/>
                    <a:pt x="45691" y="12345"/>
                    <a:pt x="45691" y="12330"/>
                  </a:cubicBezTo>
                  <a:cubicBezTo>
                    <a:pt x="45764" y="12229"/>
                    <a:pt x="45836" y="12127"/>
                    <a:pt x="45880" y="12011"/>
                  </a:cubicBezTo>
                  <a:lnTo>
                    <a:pt x="45880" y="11982"/>
                  </a:lnTo>
                  <a:cubicBezTo>
                    <a:pt x="45938" y="11881"/>
                    <a:pt x="45996" y="11765"/>
                    <a:pt x="46025" y="11663"/>
                  </a:cubicBezTo>
                  <a:cubicBezTo>
                    <a:pt x="46054" y="11648"/>
                    <a:pt x="46054" y="11605"/>
                    <a:pt x="46068" y="11590"/>
                  </a:cubicBezTo>
                  <a:cubicBezTo>
                    <a:pt x="46097" y="11474"/>
                    <a:pt x="46141" y="11373"/>
                    <a:pt x="46155" y="11242"/>
                  </a:cubicBezTo>
                  <a:lnTo>
                    <a:pt x="46155" y="11184"/>
                  </a:lnTo>
                  <a:cubicBezTo>
                    <a:pt x="46170" y="11083"/>
                    <a:pt x="46199" y="10967"/>
                    <a:pt x="46199" y="10880"/>
                  </a:cubicBezTo>
                  <a:lnTo>
                    <a:pt x="46199" y="10807"/>
                  </a:lnTo>
                  <a:lnTo>
                    <a:pt x="46199" y="10445"/>
                  </a:lnTo>
                  <a:lnTo>
                    <a:pt x="46199" y="10387"/>
                  </a:lnTo>
                  <a:lnTo>
                    <a:pt x="46141" y="10067"/>
                  </a:lnTo>
                  <a:cubicBezTo>
                    <a:pt x="46141" y="10053"/>
                    <a:pt x="46126" y="10024"/>
                    <a:pt x="46126" y="9995"/>
                  </a:cubicBezTo>
                  <a:cubicBezTo>
                    <a:pt x="46083" y="9864"/>
                    <a:pt x="46054" y="9763"/>
                    <a:pt x="46010" y="9647"/>
                  </a:cubicBezTo>
                  <a:cubicBezTo>
                    <a:pt x="46010" y="9632"/>
                    <a:pt x="45996" y="9603"/>
                    <a:pt x="45996" y="9589"/>
                  </a:cubicBezTo>
                  <a:cubicBezTo>
                    <a:pt x="45952" y="9502"/>
                    <a:pt x="45909" y="9400"/>
                    <a:pt x="45851" y="9299"/>
                  </a:cubicBezTo>
                  <a:cubicBezTo>
                    <a:pt x="45836" y="9284"/>
                    <a:pt x="45836" y="9270"/>
                    <a:pt x="45836" y="9255"/>
                  </a:cubicBezTo>
                  <a:cubicBezTo>
                    <a:pt x="45836" y="9226"/>
                    <a:pt x="45807" y="9226"/>
                    <a:pt x="45807" y="9212"/>
                  </a:cubicBezTo>
                  <a:cubicBezTo>
                    <a:pt x="45793" y="9197"/>
                    <a:pt x="45793" y="9168"/>
                    <a:pt x="45778" y="9154"/>
                  </a:cubicBezTo>
                  <a:cubicBezTo>
                    <a:pt x="45720" y="9067"/>
                    <a:pt x="45648" y="8994"/>
                    <a:pt x="45590" y="8907"/>
                  </a:cubicBezTo>
                  <a:cubicBezTo>
                    <a:pt x="45575" y="8893"/>
                    <a:pt x="45575" y="8864"/>
                    <a:pt x="45561" y="8864"/>
                  </a:cubicBezTo>
                  <a:cubicBezTo>
                    <a:pt x="45488" y="8776"/>
                    <a:pt x="45416" y="8704"/>
                    <a:pt x="45329" y="8631"/>
                  </a:cubicBezTo>
                  <a:lnTo>
                    <a:pt x="45271" y="8573"/>
                  </a:lnTo>
                  <a:cubicBezTo>
                    <a:pt x="45184" y="8486"/>
                    <a:pt x="45068" y="8414"/>
                    <a:pt x="44981" y="8356"/>
                  </a:cubicBezTo>
                  <a:cubicBezTo>
                    <a:pt x="44966" y="8356"/>
                    <a:pt x="44966" y="8341"/>
                    <a:pt x="44937" y="8341"/>
                  </a:cubicBezTo>
                  <a:cubicBezTo>
                    <a:pt x="44850" y="8283"/>
                    <a:pt x="44748" y="8240"/>
                    <a:pt x="44647" y="8182"/>
                  </a:cubicBezTo>
                  <a:cubicBezTo>
                    <a:pt x="44632" y="8167"/>
                    <a:pt x="44618" y="8167"/>
                    <a:pt x="44603" y="8138"/>
                  </a:cubicBezTo>
                  <a:cubicBezTo>
                    <a:pt x="44487" y="8080"/>
                    <a:pt x="44386" y="8051"/>
                    <a:pt x="44255" y="8008"/>
                  </a:cubicBezTo>
                  <a:cubicBezTo>
                    <a:pt x="44241" y="8008"/>
                    <a:pt x="44212" y="7993"/>
                    <a:pt x="44197" y="7993"/>
                  </a:cubicBezTo>
                  <a:cubicBezTo>
                    <a:pt x="44096" y="7964"/>
                    <a:pt x="43994" y="7950"/>
                    <a:pt x="43893" y="7921"/>
                  </a:cubicBezTo>
                  <a:cubicBezTo>
                    <a:pt x="43878" y="7921"/>
                    <a:pt x="43835" y="7906"/>
                    <a:pt x="43820" y="7906"/>
                  </a:cubicBezTo>
                  <a:cubicBezTo>
                    <a:pt x="43690" y="7892"/>
                    <a:pt x="43588" y="7892"/>
                    <a:pt x="43457" y="7892"/>
                  </a:cubicBezTo>
                  <a:lnTo>
                    <a:pt x="43385" y="7892"/>
                  </a:lnTo>
                  <a:cubicBezTo>
                    <a:pt x="43269" y="7892"/>
                    <a:pt x="43153" y="7906"/>
                    <a:pt x="43037" y="7921"/>
                  </a:cubicBezTo>
                  <a:lnTo>
                    <a:pt x="42950" y="7921"/>
                  </a:lnTo>
                  <a:cubicBezTo>
                    <a:pt x="41949" y="8095"/>
                    <a:pt x="35059" y="9415"/>
                    <a:pt x="31795" y="14448"/>
                  </a:cubicBezTo>
                  <a:cubicBezTo>
                    <a:pt x="30983" y="15724"/>
                    <a:pt x="29330" y="16725"/>
                    <a:pt x="27589" y="17770"/>
                  </a:cubicBezTo>
                  <a:cubicBezTo>
                    <a:pt x="27168" y="18031"/>
                    <a:pt x="26777" y="18263"/>
                    <a:pt x="26371" y="18509"/>
                  </a:cubicBezTo>
                  <a:cubicBezTo>
                    <a:pt x="26356" y="18538"/>
                    <a:pt x="26341" y="18538"/>
                    <a:pt x="26341" y="18553"/>
                  </a:cubicBezTo>
                  <a:cubicBezTo>
                    <a:pt x="26022" y="17683"/>
                    <a:pt x="25587" y="16827"/>
                    <a:pt x="24978" y="16044"/>
                  </a:cubicBezTo>
                  <a:cubicBezTo>
                    <a:pt x="24688" y="15666"/>
                    <a:pt x="24398" y="15304"/>
                    <a:pt x="24093" y="14927"/>
                  </a:cubicBezTo>
                  <a:cubicBezTo>
                    <a:pt x="22817" y="13346"/>
                    <a:pt x="21627" y="11837"/>
                    <a:pt x="21279" y="10358"/>
                  </a:cubicBezTo>
                  <a:cubicBezTo>
                    <a:pt x="19959" y="4483"/>
                    <a:pt x="13940" y="857"/>
                    <a:pt x="13069" y="364"/>
                  </a:cubicBezTo>
                  <a:lnTo>
                    <a:pt x="13040" y="364"/>
                  </a:lnTo>
                  <a:cubicBezTo>
                    <a:pt x="13026" y="364"/>
                    <a:pt x="13026" y="349"/>
                    <a:pt x="13011" y="349"/>
                  </a:cubicBezTo>
                  <a:cubicBezTo>
                    <a:pt x="12997" y="349"/>
                    <a:pt x="12997" y="335"/>
                    <a:pt x="12968" y="335"/>
                  </a:cubicBezTo>
                  <a:cubicBezTo>
                    <a:pt x="12881" y="277"/>
                    <a:pt x="12779" y="233"/>
                    <a:pt x="12663" y="189"/>
                  </a:cubicBezTo>
                  <a:cubicBezTo>
                    <a:pt x="12649" y="160"/>
                    <a:pt x="12605" y="160"/>
                    <a:pt x="12591" y="146"/>
                  </a:cubicBezTo>
                  <a:cubicBezTo>
                    <a:pt x="12489" y="117"/>
                    <a:pt x="12373" y="73"/>
                    <a:pt x="12272" y="59"/>
                  </a:cubicBezTo>
                  <a:cubicBezTo>
                    <a:pt x="12228" y="59"/>
                    <a:pt x="12214" y="44"/>
                    <a:pt x="12170" y="44"/>
                  </a:cubicBezTo>
                  <a:cubicBezTo>
                    <a:pt x="12083" y="15"/>
                    <a:pt x="11981" y="1"/>
                    <a:pt x="11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>
              <a:extLst>
                <a:ext uri="{FF2B5EF4-FFF2-40B4-BE49-F238E27FC236}">
                  <a16:creationId xmlns:a16="http://schemas.microsoft.com/office/drawing/2014/main" id="{0F79D7DF-5F99-CF77-0176-A7FEE442EF40}"/>
                </a:ext>
              </a:extLst>
            </p:cNvPr>
            <p:cNvSpPr/>
            <p:nvPr/>
          </p:nvSpPr>
          <p:spPr>
            <a:xfrm>
              <a:off x="3541800" y="1140225"/>
              <a:ext cx="1021750" cy="1094750"/>
            </a:xfrm>
            <a:custGeom>
              <a:avLst/>
              <a:gdLst/>
              <a:ahLst/>
              <a:cxnLst/>
              <a:rect l="l" t="t" r="r" b="b"/>
              <a:pathLst>
                <a:path w="40870" h="43790" extrusionOk="0">
                  <a:moveTo>
                    <a:pt x="22572" y="0"/>
                  </a:moveTo>
                  <a:cubicBezTo>
                    <a:pt x="11637" y="0"/>
                    <a:pt x="0" y="10492"/>
                    <a:pt x="6275" y="27359"/>
                  </a:cubicBezTo>
                  <a:cubicBezTo>
                    <a:pt x="10507" y="38774"/>
                    <a:pt x="17998" y="43789"/>
                    <a:pt x="25020" y="43789"/>
                  </a:cubicBezTo>
                  <a:cubicBezTo>
                    <a:pt x="28732" y="43789"/>
                    <a:pt x="32313" y="42388"/>
                    <a:pt x="35213" y="39790"/>
                  </a:cubicBezTo>
                  <a:cubicBezTo>
                    <a:pt x="38665" y="36686"/>
                    <a:pt x="40579" y="32218"/>
                    <a:pt x="40695" y="27562"/>
                  </a:cubicBezTo>
                  <a:cubicBezTo>
                    <a:pt x="40870" y="21180"/>
                    <a:pt x="39956" y="9256"/>
                    <a:pt x="31818" y="3019"/>
                  </a:cubicBezTo>
                  <a:cubicBezTo>
                    <a:pt x="29149" y="968"/>
                    <a:pt x="25893" y="0"/>
                    <a:pt x="2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>
              <a:extLst>
                <a:ext uri="{FF2B5EF4-FFF2-40B4-BE49-F238E27FC236}">
                  <a16:creationId xmlns:a16="http://schemas.microsoft.com/office/drawing/2014/main" id="{558F9A7B-6603-9FE7-14B3-589E0692FF61}"/>
                </a:ext>
              </a:extLst>
            </p:cNvPr>
            <p:cNvSpPr/>
            <p:nvPr/>
          </p:nvSpPr>
          <p:spPr>
            <a:xfrm>
              <a:off x="3821950" y="1397000"/>
              <a:ext cx="99400" cy="144350"/>
            </a:xfrm>
            <a:custGeom>
              <a:avLst/>
              <a:gdLst/>
              <a:ahLst/>
              <a:cxnLst/>
              <a:rect l="l" t="t" r="r" b="b"/>
              <a:pathLst>
                <a:path w="3976" h="5774" extrusionOk="0">
                  <a:moveTo>
                    <a:pt x="2350" y="958"/>
                  </a:moveTo>
                  <a:cubicBezTo>
                    <a:pt x="2467" y="958"/>
                    <a:pt x="2568" y="987"/>
                    <a:pt x="2655" y="1089"/>
                  </a:cubicBezTo>
                  <a:cubicBezTo>
                    <a:pt x="2771" y="1161"/>
                    <a:pt x="2844" y="1263"/>
                    <a:pt x="2916" y="1408"/>
                  </a:cubicBezTo>
                  <a:cubicBezTo>
                    <a:pt x="2974" y="1538"/>
                    <a:pt x="3003" y="1683"/>
                    <a:pt x="3003" y="1843"/>
                  </a:cubicBezTo>
                  <a:cubicBezTo>
                    <a:pt x="3003" y="1988"/>
                    <a:pt x="2989" y="2133"/>
                    <a:pt x="2916" y="2278"/>
                  </a:cubicBezTo>
                  <a:cubicBezTo>
                    <a:pt x="2844" y="2423"/>
                    <a:pt x="2757" y="2539"/>
                    <a:pt x="2655" y="2626"/>
                  </a:cubicBezTo>
                  <a:cubicBezTo>
                    <a:pt x="2554" y="2713"/>
                    <a:pt x="2467" y="2757"/>
                    <a:pt x="2350" y="2757"/>
                  </a:cubicBezTo>
                  <a:lnTo>
                    <a:pt x="2350" y="2771"/>
                  </a:lnTo>
                  <a:lnTo>
                    <a:pt x="914" y="2771"/>
                  </a:lnTo>
                  <a:lnTo>
                    <a:pt x="914" y="958"/>
                  </a:lnTo>
                  <a:close/>
                  <a:moveTo>
                    <a:pt x="508" y="1"/>
                  </a:moveTo>
                  <a:cubicBezTo>
                    <a:pt x="363" y="1"/>
                    <a:pt x="233" y="44"/>
                    <a:pt x="146" y="146"/>
                  </a:cubicBezTo>
                  <a:cubicBezTo>
                    <a:pt x="44" y="247"/>
                    <a:pt x="1" y="363"/>
                    <a:pt x="1" y="509"/>
                  </a:cubicBezTo>
                  <a:lnTo>
                    <a:pt x="1" y="5266"/>
                  </a:lnTo>
                  <a:cubicBezTo>
                    <a:pt x="1" y="5411"/>
                    <a:pt x="30" y="5542"/>
                    <a:pt x="117" y="5629"/>
                  </a:cubicBezTo>
                  <a:cubicBezTo>
                    <a:pt x="218" y="5716"/>
                    <a:pt x="320" y="5774"/>
                    <a:pt x="465" y="5774"/>
                  </a:cubicBezTo>
                  <a:cubicBezTo>
                    <a:pt x="610" y="5774"/>
                    <a:pt x="726" y="5716"/>
                    <a:pt x="813" y="5629"/>
                  </a:cubicBezTo>
                  <a:cubicBezTo>
                    <a:pt x="900" y="5527"/>
                    <a:pt x="944" y="5411"/>
                    <a:pt x="944" y="5266"/>
                  </a:cubicBezTo>
                  <a:lnTo>
                    <a:pt x="944" y="3714"/>
                  </a:lnTo>
                  <a:lnTo>
                    <a:pt x="2350" y="3714"/>
                  </a:lnTo>
                  <a:cubicBezTo>
                    <a:pt x="2641" y="3714"/>
                    <a:pt x="2902" y="3613"/>
                    <a:pt x="3148" y="3453"/>
                  </a:cubicBezTo>
                  <a:cubicBezTo>
                    <a:pt x="3380" y="3293"/>
                    <a:pt x="3598" y="3061"/>
                    <a:pt x="3743" y="2786"/>
                  </a:cubicBezTo>
                  <a:cubicBezTo>
                    <a:pt x="3917" y="2510"/>
                    <a:pt x="3975" y="2206"/>
                    <a:pt x="3975" y="1857"/>
                  </a:cubicBezTo>
                  <a:cubicBezTo>
                    <a:pt x="3975" y="1524"/>
                    <a:pt x="3888" y="1190"/>
                    <a:pt x="3743" y="915"/>
                  </a:cubicBezTo>
                  <a:cubicBezTo>
                    <a:pt x="3598" y="625"/>
                    <a:pt x="3409" y="407"/>
                    <a:pt x="3148" y="247"/>
                  </a:cubicBezTo>
                  <a:cubicBezTo>
                    <a:pt x="2902" y="88"/>
                    <a:pt x="2641" y="1"/>
                    <a:pt x="2350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>
              <a:extLst>
                <a:ext uri="{FF2B5EF4-FFF2-40B4-BE49-F238E27FC236}">
                  <a16:creationId xmlns:a16="http://schemas.microsoft.com/office/drawing/2014/main" id="{F1979B3E-1272-D611-1273-30258D9351F1}"/>
                </a:ext>
              </a:extLst>
            </p:cNvPr>
            <p:cNvSpPr/>
            <p:nvPr/>
          </p:nvSpPr>
          <p:spPr>
            <a:xfrm>
              <a:off x="3944525" y="1397000"/>
              <a:ext cx="92125" cy="143275"/>
            </a:xfrm>
            <a:custGeom>
              <a:avLst/>
              <a:gdLst/>
              <a:ahLst/>
              <a:cxnLst/>
              <a:rect l="l" t="t" r="r" b="b"/>
              <a:pathLst>
                <a:path w="3685" h="5731" extrusionOk="0">
                  <a:moveTo>
                    <a:pt x="537" y="1"/>
                  </a:moveTo>
                  <a:cubicBezTo>
                    <a:pt x="363" y="1"/>
                    <a:pt x="247" y="44"/>
                    <a:pt x="145" y="146"/>
                  </a:cubicBezTo>
                  <a:cubicBezTo>
                    <a:pt x="58" y="247"/>
                    <a:pt x="0" y="363"/>
                    <a:pt x="0" y="509"/>
                  </a:cubicBezTo>
                  <a:lnTo>
                    <a:pt x="0" y="5208"/>
                  </a:lnTo>
                  <a:cubicBezTo>
                    <a:pt x="0" y="5368"/>
                    <a:pt x="58" y="5484"/>
                    <a:pt x="145" y="5571"/>
                  </a:cubicBezTo>
                  <a:cubicBezTo>
                    <a:pt x="261" y="5672"/>
                    <a:pt x="363" y="5730"/>
                    <a:pt x="508" y="5730"/>
                  </a:cubicBezTo>
                  <a:lnTo>
                    <a:pt x="3177" y="5730"/>
                  </a:lnTo>
                  <a:cubicBezTo>
                    <a:pt x="3322" y="5730"/>
                    <a:pt x="3453" y="5687"/>
                    <a:pt x="3540" y="5600"/>
                  </a:cubicBezTo>
                  <a:cubicBezTo>
                    <a:pt x="3627" y="5513"/>
                    <a:pt x="3685" y="5397"/>
                    <a:pt x="3685" y="5252"/>
                  </a:cubicBezTo>
                  <a:cubicBezTo>
                    <a:pt x="3685" y="5107"/>
                    <a:pt x="3627" y="5005"/>
                    <a:pt x="3540" y="4904"/>
                  </a:cubicBezTo>
                  <a:cubicBezTo>
                    <a:pt x="3438" y="4817"/>
                    <a:pt x="3322" y="4788"/>
                    <a:pt x="3177" y="4788"/>
                  </a:cubicBezTo>
                  <a:lnTo>
                    <a:pt x="1016" y="4788"/>
                  </a:lnTo>
                  <a:lnTo>
                    <a:pt x="1016" y="509"/>
                  </a:lnTo>
                  <a:cubicBezTo>
                    <a:pt x="1016" y="363"/>
                    <a:pt x="987" y="233"/>
                    <a:pt x="871" y="146"/>
                  </a:cubicBezTo>
                  <a:cubicBezTo>
                    <a:pt x="784" y="44"/>
                    <a:pt x="653" y="1"/>
                    <a:pt x="537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>
              <a:extLst>
                <a:ext uri="{FF2B5EF4-FFF2-40B4-BE49-F238E27FC236}">
                  <a16:creationId xmlns:a16="http://schemas.microsoft.com/office/drawing/2014/main" id="{61284C3A-9D80-6E3C-1FA3-565FAFF03524}"/>
                </a:ext>
              </a:extLst>
            </p:cNvPr>
            <p:cNvSpPr/>
            <p:nvPr/>
          </p:nvSpPr>
          <p:spPr>
            <a:xfrm>
              <a:off x="4046775" y="1395825"/>
              <a:ext cx="126225" cy="145525"/>
            </a:xfrm>
            <a:custGeom>
              <a:avLst/>
              <a:gdLst/>
              <a:ahLst/>
              <a:cxnLst/>
              <a:rect l="l" t="t" r="r" b="b"/>
              <a:pathLst>
                <a:path w="5049" h="5821" extrusionOk="0">
                  <a:moveTo>
                    <a:pt x="2512" y="1629"/>
                  </a:moveTo>
                  <a:lnTo>
                    <a:pt x="3337" y="3558"/>
                  </a:lnTo>
                  <a:lnTo>
                    <a:pt x="1694" y="3558"/>
                  </a:lnTo>
                  <a:lnTo>
                    <a:pt x="2512" y="1629"/>
                  </a:lnTo>
                  <a:close/>
                  <a:moveTo>
                    <a:pt x="2496" y="1"/>
                  </a:moveTo>
                  <a:cubicBezTo>
                    <a:pt x="2408" y="1"/>
                    <a:pt x="2336" y="29"/>
                    <a:pt x="2264" y="77"/>
                  </a:cubicBezTo>
                  <a:cubicBezTo>
                    <a:pt x="2177" y="135"/>
                    <a:pt x="2104" y="222"/>
                    <a:pt x="2061" y="338"/>
                  </a:cubicBezTo>
                  <a:lnTo>
                    <a:pt x="15" y="5226"/>
                  </a:lnTo>
                  <a:cubicBezTo>
                    <a:pt x="1" y="5284"/>
                    <a:pt x="1" y="5342"/>
                    <a:pt x="1" y="5386"/>
                  </a:cubicBezTo>
                  <a:cubicBezTo>
                    <a:pt x="1" y="5516"/>
                    <a:pt x="30" y="5603"/>
                    <a:pt x="102" y="5705"/>
                  </a:cubicBezTo>
                  <a:cubicBezTo>
                    <a:pt x="175" y="5792"/>
                    <a:pt x="291" y="5821"/>
                    <a:pt x="436" y="5821"/>
                  </a:cubicBezTo>
                  <a:cubicBezTo>
                    <a:pt x="523" y="5821"/>
                    <a:pt x="610" y="5792"/>
                    <a:pt x="683" y="5734"/>
                  </a:cubicBezTo>
                  <a:cubicBezTo>
                    <a:pt x="770" y="5676"/>
                    <a:pt x="828" y="5603"/>
                    <a:pt x="871" y="5502"/>
                  </a:cubicBezTo>
                  <a:lnTo>
                    <a:pt x="1295" y="4501"/>
                  </a:lnTo>
                  <a:lnTo>
                    <a:pt x="3740" y="4501"/>
                  </a:lnTo>
                  <a:lnTo>
                    <a:pt x="4149" y="5458"/>
                  </a:lnTo>
                  <a:cubicBezTo>
                    <a:pt x="4178" y="5574"/>
                    <a:pt x="4251" y="5661"/>
                    <a:pt x="4323" y="5719"/>
                  </a:cubicBezTo>
                  <a:cubicBezTo>
                    <a:pt x="4425" y="5777"/>
                    <a:pt x="4512" y="5806"/>
                    <a:pt x="4599" y="5806"/>
                  </a:cubicBezTo>
                  <a:cubicBezTo>
                    <a:pt x="4715" y="5806"/>
                    <a:pt x="4817" y="5777"/>
                    <a:pt x="4904" y="5676"/>
                  </a:cubicBezTo>
                  <a:cubicBezTo>
                    <a:pt x="5005" y="5603"/>
                    <a:pt x="5049" y="5487"/>
                    <a:pt x="5049" y="5342"/>
                  </a:cubicBezTo>
                  <a:cubicBezTo>
                    <a:pt x="5049" y="5284"/>
                    <a:pt x="5049" y="5212"/>
                    <a:pt x="5020" y="5139"/>
                  </a:cubicBezTo>
                  <a:lnTo>
                    <a:pt x="3003" y="338"/>
                  </a:lnTo>
                  <a:cubicBezTo>
                    <a:pt x="2974" y="236"/>
                    <a:pt x="2916" y="149"/>
                    <a:pt x="2829" y="91"/>
                  </a:cubicBezTo>
                  <a:cubicBezTo>
                    <a:pt x="2728" y="48"/>
                    <a:pt x="2641" y="4"/>
                    <a:pt x="2554" y="4"/>
                  </a:cubicBezTo>
                  <a:cubicBezTo>
                    <a:pt x="2534" y="2"/>
                    <a:pt x="2515" y="1"/>
                    <a:pt x="2496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>
              <a:extLst>
                <a:ext uri="{FF2B5EF4-FFF2-40B4-BE49-F238E27FC236}">
                  <a16:creationId xmlns:a16="http://schemas.microsoft.com/office/drawing/2014/main" id="{5176624C-A3CE-BE80-AF65-90A0049A0CF6}"/>
                </a:ext>
              </a:extLst>
            </p:cNvPr>
            <p:cNvSpPr/>
            <p:nvPr/>
          </p:nvSpPr>
          <p:spPr>
            <a:xfrm>
              <a:off x="4191100" y="1397000"/>
              <a:ext cx="120425" cy="143625"/>
            </a:xfrm>
            <a:custGeom>
              <a:avLst/>
              <a:gdLst/>
              <a:ahLst/>
              <a:cxnLst/>
              <a:rect l="l" t="t" r="r" b="b"/>
              <a:pathLst>
                <a:path w="4817" h="5745" extrusionOk="0">
                  <a:moveTo>
                    <a:pt x="509" y="1"/>
                  </a:moveTo>
                  <a:cubicBezTo>
                    <a:pt x="363" y="1"/>
                    <a:pt x="247" y="44"/>
                    <a:pt x="146" y="146"/>
                  </a:cubicBezTo>
                  <a:cubicBezTo>
                    <a:pt x="59" y="247"/>
                    <a:pt x="1" y="363"/>
                    <a:pt x="1" y="509"/>
                  </a:cubicBezTo>
                  <a:lnTo>
                    <a:pt x="1" y="5266"/>
                  </a:lnTo>
                  <a:cubicBezTo>
                    <a:pt x="1" y="5397"/>
                    <a:pt x="44" y="5513"/>
                    <a:pt x="131" y="5600"/>
                  </a:cubicBezTo>
                  <a:cubicBezTo>
                    <a:pt x="218" y="5687"/>
                    <a:pt x="334" y="5730"/>
                    <a:pt x="465" y="5730"/>
                  </a:cubicBezTo>
                  <a:cubicBezTo>
                    <a:pt x="581" y="5730"/>
                    <a:pt x="697" y="5687"/>
                    <a:pt x="784" y="5600"/>
                  </a:cubicBezTo>
                  <a:cubicBezTo>
                    <a:pt x="871" y="5513"/>
                    <a:pt x="915" y="5397"/>
                    <a:pt x="915" y="5266"/>
                  </a:cubicBezTo>
                  <a:lnTo>
                    <a:pt x="915" y="1772"/>
                  </a:lnTo>
                  <a:lnTo>
                    <a:pt x="3917" y="5600"/>
                  </a:lnTo>
                  <a:cubicBezTo>
                    <a:pt x="3961" y="5658"/>
                    <a:pt x="4019" y="5687"/>
                    <a:pt x="4091" y="5701"/>
                  </a:cubicBezTo>
                  <a:cubicBezTo>
                    <a:pt x="4164" y="5730"/>
                    <a:pt x="4236" y="5745"/>
                    <a:pt x="4309" y="5745"/>
                  </a:cubicBezTo>
                  <a:cubicBezTo>
                    <a:pt x="4454" y="5745"/>
                    <a:pt x="4570" y="5687"/>
                    <a:pt x="4671" y="5600"/>
                  </a:cubicBezTo>
                  <a:cubicBezTo>
                    <a:pt x="4759" y="5484"/>
                    <a:pt x="4817" y="5382"/>
                    <a:pt x="4817" y="5237"/>
                  </a:cubicBezTo>
                  <a:lnTo>
                    <a:pt x="4817" y="450"/>
                  </a:lnTo>
                  <a:cubicBezTo>
                    <a:pt x="4817" y="320"/>
                    <a:pt x="4773" y="204"/>
                    <a:pt x="4686" y="117"/>
                  </a:cubicBezTo>
                  <a:cubicBezTo>
                    <a:pt x="4599" y="30"/>
                    <a:pt x="4483" y="1"/>
                    <a:pt x="4352" y="1"/>
                  </a:cubicBezTo>
                  <a:cubicBezTo>
                    <a:pt x="4236" y="1"/>
                    <a:pt x="4120" y="30"/>
                    <a:pt x="4033" y="102"/>
                  </a:cubicBezTo>
                  <a:cubicBezTo>
                    <a:pt x="3946" y="189"/>
                    <a:pt x="3903" y="305"/>
                    <a:pt x="3903" y="421"/>
                  </a:cubicBezTo>
                  <a:lnTo>
                    <a:pt x="3903" y="3964"/>
                  </a:lnTo>
                  <a:lnTo>
                    <a:pt x="929" y="160"/>
                  </a:lnTo>
                  <a:cubicBezTo>
                    <a:pt x="900" y="102"/>
                    <a:pt x="842" y="59"/>
                    <a:pt x="755" y="30"/>
                  </a:cubicBezTo>
                  <a:cubicBezTo>
                    <a:pt x="683" y="15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>
              <a:extLst>
                <a:ext uri="{FF2B5EF4-FFF2-40B4-BE49-F238E27FC236}">
                  <a16:creationId xmlns:a16="http://schemas.microsoft.com/office/drawing/2014/main" id="{2F87910E-C2B3-C67B-BC0B-E64196D77A8F}"/>
                </a:ext>
              </a:extLst>
            </p:cNvPr>
            <p:cNvSpPr/>
            <p:nvPr/>
          </p:nvSpPr>
          <p:spPr>
            <a:xfrm>
              <a:off x="4332525" y="1397000"/>
              <a:ext cx="116800" cy="143625"/>
            </a:xfrm>
            <a:custGeom>
              <a:avLst/>
              <a:gdLst/>
              <a:ahLst/>
              <a:cxnLst/>
              <a:rect l="l" t="t" r="r" b="b"/>
              <a:pathLst>
                <a:path w="4672" h="5745" extrusionOk="0">
                  <a:moveTo>
                    <a:pt x="509" y="1"/>
                  </a:moveTo>
                  <a:cubicBezTo>
                    <a:pt x="363" y="1"/>
                    <a:pt x="247" y="30"/>
                    <a:pt x="146" y="117"/>
                  </a:cubicBezTo>
                  <a:cubicBezTo>
                    <a:pt x="59" y="218"/>
                    <a:pt x="1" y="320"/>
                    <a:pt x="1" y="465"/>
                  </a:cubicBezTo>
                  <a:cubicBezTo>
                    <a:pt x="1" y="610"/>
                    <a:pt x="59" y="726"/>
                    <a:pt x="146" y="813"/>
                  </a:cubicBezTo>
                  <a:cubicBezTo>
                    <a:pt x="262" y="900"/>
                    <a:pt x="363" y="944"/>
                    <a:pt x="509" y="944"/>
                  </a:cubicBezTo>
                  <a:lnTo>
                    <a:pt x="1799" y="944"/>
                  </a:lnTo>
                  <a:lnTo>
                    <a:pt x="1799" y="5237"/>
                  </a:lnTo>
                  <a:cubicBezTo>
                    <a:pt x="1799" y="5382"/>
                    <a:pt x="1857" y="5513"/>
                    <a:pt x="1945" y="5600"/>
                  </a:cubicBezTo>
                  <a:cubicBezTo>
                    <a:pt x="2061" y="5687"/>
                    <a:pt x="2177" y="5745"/>
                    <a:pt x="2322" y="5745"/>
                  </a:cubicBezTo>
                  <a:cubicBezTo>
                    <a:pt x="2467" y="5745"/>
                    <a:pt x="2597" y="5687"/>
                    <a:pt x="2728" y="5600"/>
                  </a:cubicBezTo>
                  <a:cubicBezTo>
                    <a:pt x="2815" y="5484"/>
                    <a:pt x="2873" y="5382"/>
                    <a:pt x="2873" y="5237"/>
                  </a:cubicBezTo>
                  <a:lnTo>
                    <a:pt x="2873" y="944"/>
                  </a:lnTo>
                  <a:lnTo>
                    <a:pt x="4164" y="944"/>
                  </a:lnTo>
                  <a:cubicBezTo>
                    <a:pt x="4309" y="944"/>
                    <a:pt x="4425" y="900"/>
                    <a:pt x="4526" y="813"/>
                  </a:cubicBezTo>
                  <a:cubicBezTo>
                    <a:pt x="4613" y="726"/>
                    <a:pt x="4671" y="610"/>
                    <a:pt x="4671" y="465"/>
                  </a:cubicBezTo>
                  <a:cubicBezTo>
                    <a:pt x="4671" y="320"/>
                    <a:pt x="4613" y="218"/>
                    <a:pt x="4526" y="117"/>
                  </a:cubicBezTo>
                  <a:cubicBezTo>
                    <a:pt x="4410" y="30"/>
                    <a:pt x="4309" y="1"/>
                    <a:pt x="4164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>
              <a:extLst>
                <a:ext uri="{FF2B5EF4-FFF2-40B4-BE49-F238E27FC236}">
                  <a16:creationId xmlns:a16="http://schemas.microsoft.com/office/drawing/2014/main" id="{747B5166-237C-AB42-2D17-F82447FBF7F3}"/>
                </a:ext>
              </a:extLst>
            </p:cNvPr>
            <p:cNvSpPr/>
            <p:nvPr/>
          </p:nvSpPr>
          <p:spPr>
            <a:xfrm>
              <a:off x="3855675" y="1606975"/>
              <a:ext cx="136750" cy="144350"/>
            </a:xfrm>
            <a:custGeom>
              <a:avLst/>
              <a:gdLst/>
              <a:ahLst/>
              <a:cxnLst/>
              <a:rect l="l" t="t" r="r" b="b"/>
              <a:pathLst>
                <a:path w="5470" h="5774" extrusionOk="0">
                  <a:moveTo>
                    <a:pt x="4961" y="0"/>
                  </a:moveTo>
                  <a:cubicBezTo>
                    <a:pt x="4787" y="0"/>
                    <a:pt x="4671" y="73"/>
                    <a:pt x="4555" y="218"/>
                  </a:cubicBezTo>
                  <a:lnTo>
                    <a:pt x="2713" y="2961"/>
                  </a:lnTo>
                  <a:lnTo>
                    <a:pt x="2713" y="2961"/>
                  </a:lnTo>
                  <a:lnTo>
                    <a:pt x="929" y="232"/>
                  </a:lnTo>
                  <a:cubicBezTo>
                    <a:pt x="871" y="160"/>
                    <a:pt x="813" y="102"/>
                    <a:pt x="726" y="58"/>
                  </a:cubicBezTo>
                  <a:cubicBezTo>
                    <a:pt x="653" y="29"/>
                    <a:pt x="566" y="15"/>
                    <a:pt x="494" y="15"/>
                  </a:cubicBezTo>
                  <a:cubicBezTo>
                    <a:pt x="349" y="15"/>
                    <a:pt x="218" y="58"/>
                    <a:pt x="146" y="174"/>
                  </a:cubicBezTo>
                  <a:cubicBezTo>
                    <a:pt x="59" y="261"/>
                    <a:pt x="1" y="363"/>
                    <a:pt x="1" y="508"/>
                  </a:cubicBezTo>
                  <a:lnTo>
                    <a:pt x="1" y="5266"/>
                  </a:lnTo>
                  <a:cubicBezTo>
                    <a:pt x="1" y="5411"/>
                    <a:pt x="44" y="5541"/>
                    <a:pt x="131" y="5628"/>
                  </a:cubicBezTo>
                  <a:cubicBezTo>
                    <a:pt x="218" y="5715"/>
                    <a:pt x="334" y="5773"/>
                    <a:pt x="479" y="5773"/>
                  </a:cubicBezTo>
                  <a:cubicBezTo>
                    <a:pt x="624" y="5773"/>
                    <a:pt x="726" y="5715"/>
                    <a:pt x="813" y="5628"/>
                  </a:cubicBezTo>
                  <a:cubicBezTo>
                    <a:pt x="914" y="5512"/>
                    <a:pt x="943" y="5411"/>
                    <a:pt x="943" y="5266"/>
                  </a:cubicBezTo>
                  <a:lnTo>
                    <a:pt x="943" y="1897"/>
                  </a:lnTo>
                  <a:lnTo>
                    <a:pt x="2292" y="4033"/>
                  </a:lnTo>
                  <a:cubicBezTo>
                    <a:pt x="2336" y="4105"/>
                    <a:pt x="2394" y="4163"/>
                    <a:pt x="2467" y="4192"/>
                  </a:cubicBezTo>
                  <a:cubicBezTo>
                    <a:pt x="2539" y="4236"/>
                    <a:pt x="2612" y="4250"/>
                    <a:pt x="2684" y="4250"/>
                  </a:cubicBezTo>
                  <a:cubicBezTo>
                    <a:pt x="2757" y="4250"/>
                    <a:pt x="2829" y="4236"/>
                    <a:pt x="2902" y="4192"/>
                  </a:cubicBezTo>
                  <a:cubicBezTo>
                    <a:pt x="2974" y="4134"/>
                    <a:pt x="3032" y="4091"/>
                    <a:pt x="3090" y="4033"/>
                  </a:cubicBezTo>
                  <a:lnTo>
                    <a:pt x="4425" y="1990"/>
                  </a:lnTo>
                  <a:lnTo>
                    <a:pt x="4425" y="5266"/>
                  </a:lnTo>
                  <a:cubicBezTo>
                    <a:pt x="4425" y="5411"/>
                    <a:pt x="4483" y="5541"/>
                    <a:pt x="4570" y="5628"/>
                  </a:cubicBezTo>
                  <a:cubicBezTo>
                    <a:pt x="4686" y="5715"/>
                    <a:pt x="4816" y="5773"/>
                    <a:pt x="4961" y="5773"/>
                  </a:cubicBezTo>
                  <a:cubicBezTo>
                    <a:pt x="5106" y="5773"/>
                    <a:pt x="5222" y="5715"/>
                    <a:pt x="5324" y="5628"/>
                  </a:cubicBezTo>
                  <a:cubicBezTo>
                    <a:pt x="5411" y="5512"/>
                    <a:pt x="5469" y="5411"/>
                    <a:pt x="5469" y="5266"/>
                  </a:cubicBezTo>
                  <a:lnTo>
                    <a:pt x="5469" y="508"/>
                  </a:lnTo>
                  <a:cubicBezTo>
                    <a:pt x="5469" y="363"/>
                    <a:pt x="5411" y="247"/>
                    <a:pt x="5295" y="145"/>
                  </a:cubicBezTo>
                  <a:cubicBezTo>
                    <a:pt x="5208" y="58"/>
                    <a:pt x="5077" y="0"/>
                    <a:pt x="4961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>
              <a:extLst>
                <a:ext uri="{FF2B5EF4-FFF2-40B4-BE49-F238E27FC236}">
                  <a16:creationId xmlns:a16="http://schemas.microsoft.com/office/drawing/2014/main" id="{70B1C0DC-1602-9286-3C0A-7B0CBDD23FBA}"/>
                </a:ext>
              </a:extLst>
            </p:cNvPr>
            <p:cNvSpPr/>
            <p:nvPr/>
          </p:nvSpPr>
          <p:spPr>
            <a:xfrm>
              <a:off x="4015225" y="1605525"/>
              <a:ext cx="139650" cy="147600"/>
            </a:xfrm>
            <a:custGeom>
              <a:avLst/>
              <a:gdLst/>
              <a:ahLst/>
              <a:cxnLst/>
              <a:rect l="l" t="t" r="r" b="b"/>
              <a:pathLst>
                <a:path w="5586" h="5904" extrusionOk="0">
                  <a:moveTo>
                    <a:pt x="2815" y="987"/>
                  </a:moveTo>
                  <a:cubicBezTo>
                    <a:pt x="3148" y="987"/>
                    <a:pt x="3453" y="1059"/>
                    <a:pt x="3700" y="1248"/>
                  </a:cubicBezTo>
                  <a:cubicBezTo>
                    <a:pt x="3961" y="1422"/>
                    <a:pt x="4164" y="1654"/>
                    <a:pt x="4309" y="1958"/>
                  </a:cubicBezTo>
                  <a:cubicBezTo>
                    <a:pt x="4454" y="2249"/>
                    <a:pt x="4526" y="2582"/>
                    <a:pt x="4526" y="2945"/>
                  </a:cubicBezTo>
                  <a:cubicBezTo>
                    <a:pt x="4526" y="3307"/>
                    <a:pt x="4454" y="3641"/>
                    <a:pt x="4309" y="3946"/>
                  </a:cubicBezTo>
                  <a:cubicBezTo>
                    <a:pt x="4164" y="4236"/>
                    <a:pt x="3961" y="4468"/>
                    <a:pt x="3700" y="4656"/>
                  </a:cubicBezTo>
                  <a:cubicBezTo>
                    <a:pt x="3453" y="4816"/>
                    <a:pt x="3148" y="4903"/>
                    <a:pt x="2815" y="4903"/>
                  </a:cubicBezTo>
                  <a:cubicBezTo>
                    <a:pt x="2496" y="4903"/>
                    <a:pt x="2177" y="4830"/>
                    <a:pt x="1930" y="4656"/>
                  </a:cubicBezTo>
                  <a:cubicBezTo>
                    <a:pt x="1669" y="4468"/>
                    <a:pt x="1480" y="4236"/>
                    <a:pt x="1335" y="3946"/>
                  </a:cubicBezTo>
                  <a:cubicBezTo>
                    <a:pt x="1190" y="3656"/>
                    <a:pt x="1118" y="3307"/>
                    <a:pt x="1118" y="2945"/>
                  </a:cubicBezTo>
                  <a:cubicBezTo>
                    <a:pt x="1118" y="2582"/>
                    <a:pt x="1190" y="2234"/>
                    <a:pt x="1335" y="1958"/>
                  </a:cubicBezTo>
                  <a:cubicBezTo>
                    <a:pt x="1480" y="1668"/>
                    <a:pt x="1669" y="1422"/>
                    <a:pt x="1930" y="1248"/>
                  </a:cubicBezTo>
                  <a:cubicBezTo>
                    <a:pt x="2177" y="1088"/>
                    <a:pt x="2496" y="987"/>
                    <a:pt x="2815" y="987"/>
                  </a:cubicBezTo>
                  <a:close/>
                  <a:moveTo>
                    <a:pt x="2800" y="0"/>
                  </a:moveTo>
                  <a:cubicBezTo>
                    <a:pt x="2380" y="0"/>
                    <a:pt x="2017" y="87"/>
                    <a:pt x="1669" y="232"/>
                  </a:cubicBezTo>
                  <a:cubicBezTo>
                    <a:pt x="1321" y="377"/>
                    <a:pt x="1031" y="595"/>
                    <a:pt x="784" y="871"/>
                  </a:cubicBezTo>
                  <a:cubicBezTo>
                    <a:pt x="523" y="1132"/>
                    <a:pt x="349" y="1451"/>
                    <a:pt x="204" y="1813"/>
                  </a:cubicBezTo>
                  <a:cubicBezTo>
                    <a:pt x="73" y="2147"/>
                    <a:pt x="1" y="2539"/>
                    <a:pt x="1" y="2945"/>
                  </a:cubicBezTo>
                  <a:cubicBezTo>
                    <a:pt x="1" y="3351"/>
                    <a:pt x="59" y="3728"/>
                    <a:pt x="204" y="4091"/>
                  </a:cubicBezTo>
                  <a:cubicBezTo>
                    <a:pt x="349" y="4453"/>
                    <a:pt x="538" y="4758"/>
                    <a:pt x="784" y="5034"/>
                  </a:cubicBezTo>
                  <a:cubicBezTo>
                    <a:pt x="1031" y="5309"/>
                    <a:pt x="1321" y="5498"/>
                    <a:pt x="1669" y="5672"/>
                  </a:cubicBezTo>
                  <a:cubicBezTo>
                    <a:pt x="2017" y="5831"/>
                    <a:pt x="2380" y="5904"/>
                    <a:pt x="2800" y="5904"/>
                  </a:cubicBezTo>
                  <a:cubicBezTo>
                    <a:pt x="3221" y="5904"/>
                    <a:pt x="3584" y="5817"/>
                    <a:pt x="3917" y="5672"/>
                  </a:cubicBezTo>
                  <a:cubicBezTo>
                    <a:pt x="4265" y="5527"/>
                    <a:pt x="4555" y="5309"/>
                    <a:pt x="4817" y="5034"/>
                  </a:cubicBezTo>
                  <a:cubicBezTo>
                    <a:pt x="5063" y="4758"/>
                    <a:pt x="5252" y="4453"/>
                    <a:pt x="5397" y="4091"/>
                  </a:cubicBezTo>
                  <a:cubicBezTo>
                    <a:pt x="5513" y="3743"/>
                    <a:pt x="5585" y="3365"/>
                    <a:pt x="5585" y="2945"/>
                  </a:cubicBezTo>
                  <a:cubicBezTo>
                    <a:pt x="5585" y="2539"/>
                    <a:pt x="5513" y="2147"/>
                    <a:pt x="5397" y="1813"/>
                  </a:cubicBezTo>
                  <a:cubicBezTo>
                    <a:pt x="5252" y="1451"/>
                    <a:pt x="5063" y="1132"/>
                    <a:pt x="4817" y="871"/>
                  </a:cubicBezTo>
                  <a:cubicBezTo>
                    <a:pt x="4555" y="595"/>
                    <a:pt x="4265" y="377"/>
                    <a:pt x="3917" y="232"/>
                  </a:cubicBezTo>
                  <a:cubicBezTo>
                    <a:pt x="3569" y="58"/>
                    <a:pt x="3221" y="0"/>
                    <a:pt x="2800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>
              <a:extLst>
                <a:ext uri="{FF2B5EF4-FFF2-40B4-BE49-F238E27FC236}">
                  <a16:creationId xmlns:a16="http://schemas.microsoft.com/office/drawing/2014/main" id="{BF6E023E-7A49-350B-A5CD-8F8370089406}"/>
                </a:ext>
              </a:extLst>
            </p:cNvPr>
            <p:cNvSpPr/>
            <p:nvPr/>
          </p:nvSpPr>
          <p:spPr>
            <a:xfrm>
              <a:off x="4178425" y="1606975"/>
              <a:ext cx="118950" cy="143975"/>
            </a:xfrm>
            <a:custGeom>
              <a:avLst/>
              <a:gdLst/>
              <a:ahLst/>
              <a:cxnLst/>
              <a:rect l="l" t="t" r="r" b="b"/>
              <a:pathLst>
                <a:path w="4758" h="5759" extrusionOk="0">
                  <a:moveTo>
                    <a:pt x="2814" y="987"/>
                  </a:moveTo>
                  <a:cubicBezTo>
                    <a:pt x="2959" y="987"/>
                    <a:pt x="3104" y="1059"/>
                    <a:pt x="3235" y="1219"/>
                  </a:cubicBezTo>
                  <a:cubicBezTo>
                    <a:pt x="3365" y="1393"/>
                    <a:pt x="3438" y="1581"/>
                    <a:pt x="3438" y="1828"/>
                  </a:cubicBezTo>
                  <a:cubicBezTo>
                    <a:pt x="3438" y="2002"/>
                    <a:pt x="3394" y="2162"/>
                    <a:pt x="3336" y="2336"/>
                  </a:cubicBezTo>
                  <a:cubicBezTo>
                    <a:pt x="3264" y="2481"/>
                    <a:pt x="3191" y="2597"/>
                    <a:pt x="3104" y="2698"/>
                  </a:cubicBezTo>
                  <a:cubicBezTo>
                    <a:pt x="3017" y="2785"/>
                    <a:pt x="2901" y="2814"/>
                    <a:pt x="2814" y="2814"/>
                  </a:cubicBezTo>
                  <a:lnTo>
                    <a:pt x="1016" y="2814"/>
                  </a:lnTo>
                  <a:lnTo>
                    <a:pt x="1016" y="987"/>
                  </a:lnTo>
                  <a:close/>
                  <a:moveTo>
                    <a:pt x="508" y="0"/>
                  </a:moveTo>
                  <a:cubicBezTo>
                    <a:pt x="363" y="0"/>
                    <a:pt x="247" y="58"/>
                    <a:pt x="145" y="145"/>
                  </a:cubicBezTo>
                  <a:cubicBezTo>
                    <a:pt x="58" y="261"/>
                    <a:pt x="0" y="363"/>
                    <a:pt x="0" y="508"/>
                  </a:cubicBezTo>
                  <a:lnTo>
                    <a:pt x="0" y="5251"/>
                  </a:lnTo>
                  <a:cubicBezTo>
                    <a:pt x="0" y="5396"/>
                    <a:pt x="58" y="5527"/>
                    <a:pt x="189" y="5614"/>
                  </a:cubicBezTo>
                  <a:cubicBezTo>
                    <a:pt x="319" y="5701"/>
                    <a:pt x="464" y="5759"/>
                    <a:pt x="609" y="5759"/>
                  </a:cubicBezTo>
                  <a:cubicBezTo>
                    <a:pt x="725" y="5759"/>
                    <a:pt x="841" y="5701"/>
                    <a:pt x="914" y="5614"/>
                  </a:cubicBezTo>
                  <a:cubicBezTo>
                    <a:pt x="987" y="5498"/>
                    <a:pt x="1016" y="5396"/>
                    <a:pt x="1016" y="5251"/>
                  </a:cubicBezTo>
                  <a:lnTo>
                    <a:pt x="1016" y="3656"/>
                  </a:lnTo>
                  <a:lnTo>
                    <a:pt x="2539" y="3656"/>
                  </a:lnTo>
                  <a:cubicBezTo>
                    <a:pt x="2669" y="3656"/>
                    <a:pt x="2785" y="3656"/>
                    <a:pt x="2872" y="3685"/>
                  </a:cubicBezTo>
                  <a:cubicBezTo>
                    <a:pt x="2959" y="3699"/>
                    <a:pt x="3032" y="3757"/>
                    <a:pt x="3104" y="3815"/>
                  </a:cubicBezTo>
                  <a:cubicBezTo>
                    <a:pt x="3177" y="3873"/>
                    <a:pt x="3206" y="3946"/>
                    <a:pt x="3249" y="4018"/>
                  </a:cubicBezTo>
                  <a:cubicBezTo>
                    <a:pt x="3278" y="4091"/>
                    <a:pt x="3307" y="4178"/>
                    <a:pt x="3307" y="4265"/>
                  </a:cubicBezTo>
                  <a:cubicBezTo>
                    <a:pt x="3307" y="4540"/>
                    <a:pt x="3336" y="4772"/>
                    <a:pt x="3394" y="4961"/>
                  </a:cubicBezTo>
                  <a:cubicBezTo>
                    <a:pt x="3452" y="5135"/>
                    <a:pt x="3525" y="5280"/>
                    <a:pt x="3612" y="5396"/>
                  </a:cubicBezTo>
                  <a:cubicBezTo>
                    <a:pt x="3699" y="5498"/>
                    <a:pt x="3800" y="5570"/>
                    <a:pt x="3888" y="5628"/>
                  </a:cubicBezTo>
                  <a:cubicBezTo>
                    <a:pt x="3960" y="5657"/>
                    <a:pt x="4033" y="5686"/>
                    <a:pt x="4120" y="5701"/>
                  </a:cubicBezTo>
                  <a:cubicBezTo>
                    <a:pt x="4163" y="5708"/>
                    <a:pt x="4207" y="5712"/>
                    <a:pt x="4252" y="5712"/>
                  </a:cubicBezTo>
                  <a:cubicBezTo>
                    <a:pt x="4297" y="5712"/>
                    <a:pt x="4344" y="5708"/>
                    <a:pt x="4395" y="5701"/>
                  </a:cubicBezTo>
                  <a:cubicBezTo>
                    <a:pt x="4482" y="5686"/>
                    <a:pt x="4569" y="5643"/>
                    <a:pt x="4627" y="5570"/>
                  </a:cubicBezTo>
                  <a:cubicBezTo>
                    <a:pt x="4714" y="5469"/>
                    <a:pt x="4758" y="5338"/>
                    <a:pt x="4714" y="5208"/>
                  </a:cubicBezTo>
                  <a:cubicBezTo>
                    <a:pt x="4700" y="5077"/>
                    <a:pt x="4627" y="4976"/>
                    <a:pt x="4497" y="4903"/>
                  </a:cubicBezTo>
                  <a:cubicBezTo>
                    <a:pt x="4424" y="4859"/>
                    <a:pt x="4366" y="4816"/>
                    <a:pt x="4352" y="4743"/>
                  </a:cubicBezTo>
                  <a:cubicBezTo>
                    <a:pt x="4323" y="4685"/>
                    <a:pt x="4294" y="4598"/>
                    <a:pt x="4294" y="4482"/>
                  </a:cubicBezTo>
                  <a:cubicBezTo>
                    <a:pt x="4294" y="4381"/>
                    <a:pt x="4279" y="4265"/>
                    <a:pt x="4265" y="4120"/>
                  </a:cubicBezTo>
                  <a:cubicBezTo>
                    <a:pt x="4250" y="3975"/>
                    <a:pt x="4207" y="3830"/>
                    <a:pt x="4149" y="3699"/>
                  </a:cubicBezTo>
                  <a:cubicBezTo>
                    <a:pt x="4105" y="3583"/>
                    <a:pt x="4033" y="3452"/>
                    <a:pt x="3917" y="3336"/>
                  </a:cubicBezTo>
                  <a:cubicBezTo>
                    <a:pt x="3853" y="3273"/>
                    <a:pt x="3778" y="3215"/>
                    <a:pt x="3695" y="3155"/>
                  </a:cubicBezTo>
                  <a:lnTo>
                    <a:pt x="3695" y="3155"/>
                  </a:lnTo>
                  <a:cubicBezTo>
                    <a:pt x="3815" y="3082"/>
                    <a:pt x="3931" y="2984"/>
                    <a:pt x="4033" y="2872"/>
                  </a:cubicBezTo>
                  <a:cubicBezTo>
                    <a:pt x="4178" y="2727"/>
                    <a:pt x="4279" y="2539"/>
                    <a:pt x="4366" y="2350"/>
                  </a:cubicBezTo>
                  <a:cubicBezTo>
                    <a:pt x="4468" y="2162"/>
                    <a:pt x="4497" y="1944"/>
                    <a:pt x="4497" y="1741"/>
                  </a:cubicBezTo>
                  <a:cubicBezTo>
                    <a:pt x="4497" y="1407"/>
                    <a:pt x="4410" y="1117"/>
                    <a:pt x="4265" y="842"/>
                  </a:cubicBezTo>
                  <a:cubicBezTo>
                    <a:pt x="4120" y="580"/>
                    <a:pt x="3917" y="363"/>
                    <a:pt x="3670" y="218"/>
                  </a:cubicBezTo>
                  <a:cubicBezTo>
                    <a:pt x="3409" y="73"/>
                    <a:pt x="3162" y="0"/>
                    <a:pt x="2872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>
              <a:extLst>
                <a:ext uri="{FF2B5EF4-FFF2-40B4-BE49-F238E27FC236}">
                  <a16:creationId xmlns:a16="http://schemas.microsoft.com/office/drawing/2014/main" id="{610C6994-0DE1-904F-8025-7FCAE7BF3C21}"/>
                </a:ext>
              </a:extLst>
            </p:cNvPr>
            <p:cNvSpPr/>
            <p:nvPr/>
          </p:nvSpPr>
          <p:spPr>
            <a:xfrm>
              <a:off x="4318750" y="1607325"/>
              <a:ext cx="94300" cy="141825"/>
            </a:xfrm>
            <a:custGeom>
              <a:avLst/>
              <a:gdLst/>
              <a:ahLst/>
              <a:cxnLst/>
              <a:rect l="l" t="t" r="r" b="b"/>
              <a:pathLst>
                <a:path w="3772" h="5673" extrusionOk="0">
                  <a:moveTo>
                    <a:pt x="523" y="1"/>
                  </a:moveTo>
                  <a:cubicBezTo>
                    <a:pt x="378" y="1"/>
                    <a:pt x="262" y="44"/>
                    <a:pt x="146" y="73"/>
                  </a:cubicBezTo>
                  <a:cubicBezTo>
                    <a:pt x="44" y="175"/>
                    <a:pt x="1" y="291"/>
                    <a:pt x="1" y="436"/>
                  </a:cubicBezTo>
                  <a:lnTo>
                    <a:pt x="1" y="5165"/>
                  </a:lnTo>
                  <a:cubicBezTo>
                    <a:pt x="1" y="5310"/>
                    <a:pt x="44" y="5440"/>
                    <a:pt x="146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35" y="5672"/>
                  </a:lnTo>
                  <a:cubicBezTo>
                    <a:pt x="3380" y="5672"/>
                    <a:pt x="3511" y="5629"/>
                    <a:pt x="3598" y="5542"/>
                  </a:cubicBezTo>
                  <a:cubicBezTo>
                    <a:pt x="3699" y="5455"/>
                    <a:pt x="3743" y="5339"/>
                    <a:pt x="3743" y="5194"/>
                  </a:cubicBezTo>
                  <a:cubicBezTo>
                    <a:pt x="3743" y="5078"/>
                    <a:pt x="3699" y="4962"/>
                    <a:pt x="3598" y="4874"/>
                  </a:cubicBezTo>
                  <a:cubicBezTo>
                    <a:pt x="3496" y="4787"/>
                    <a:pt x="3380" y="4729"/>
                    <a:pt x="3235" y="4729"/>
                  </a:cubicBezTo>
                  <a:lnTo>
                    <a:pt x="1030" y="4729"/>
                  </a:lnTo>
                  <a:lnTo>
                    <a:pt x="1030" y="3221"/>
                  </a:lnTo>
                  <a:lnTo>
                    <a:pt x="2873" y="3221"/>
                  </a:lnTo>
                  <a:cubicBezTo>
                    <a:pt x="3018" y="3221"/>
                    <a:pt x="3148" y="3192"/>
                    <a:pt x="3235" y="3090"/>
                  </a:cubicBezTo>
                  <a:cubicBezTo>
                    <a:pt x="3337" y="3018"/>
                    <a:pt x="3380" y="2916"/>
                    <a:pt x="3380" y="2771"/>
                  </a:cubicBezTo>
                  <a:cubicBezTo>
                    <a:pt x="3380" y="2626"/>
                    <a:pt x="3337" y="2510"/>
                    <a:pt x="3235" y="2423"/>
                  </a:cubicBezTo>
                  <a:cubicBezTo>
                    <a:pt x="3134" y="2336"/>
                    <a:pt x="3018" y="2293"/>
                    <a:pt x="2873" y="2293"/>
                  </a:cubicBezTo>
                  <a:lnTo>
                    <a:pt x="1030" y="2293"/>
                  </a:lnTo>
                  <a:lnTo>
                    <a:pt x="1030" y="915"/>
                  </a:lnTo>
                  <a:lnTo>
                    <a:pt x="3264" y="915"/>
                  </a:lnTo>
                  <a:cubicBezTo>
                    <a:pt x="3409" y="915"/>
                    <a:pt x="3525" y="886"/>
                    <a:pt x="3627" y="799"/>
                  </a:cubicBezTo>
                  <a:cubicBezTo>
                    <a:pt x="3714" y="712"/>
                    <a:pt x="3772" y="610"/>
                    <a:pt x="3772" y="465"/>
                  </a:cubicBezTo>
                  <a:cubicBezTo>
                    <a:pt x="3772" y="320"/>
                    <a:pt x="3714" y="218"/>
                    <a:pt x="3627" y="117"/>
                  </a:cubicBezTo>
                  <a:cubicBezTo>
                    <a:pt x="3511" y="30"/>
                    <a:pt x="3409" y="1"/>
                    <a:pt x="3264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>
              <a:extLst>
                <a:ext uri="{FF2B5EF4-FFF2-40B4-BE49-F238E27FC236}">
                  <a16:creationId xmlns:a16="http://schemas.microsoft.com/office/drawing/2014/main" id="{AB617395-A5AC-387E-F2E2-04A05EAA3F00}"/>
                </a:ext>
              </a:extLst>
            </p:cNvPr>
            <p:cNvSpPr/>
            <p:nvPr/>
          </p:nvSpPr>
          <p:spPr>
            <a:xfrm>
              <a:off x="3823775" y="1818025"/>
              <a:ext cx="116425" cy="143250"/>
            </a:xfrm>
            <a:custGeom>
              <a:avLst/>
              <a:gdLst/>
              <a:ahLst/>
              <a:cxnLst/>
              <a:rect l="l" t="t" r="r" b="b"/>
              <a:pathLst>
                <a:path w="4657" h="5730" extrusionOk="0">
                  <a:moveTo>
                    <a:pt x="508" y="0"/>
                  </a:moveTo>
                  <a:cubicBezTo>
                    <a:pt x="363" y="0"/>
                    <a:pt x="232" y="29"/>
                    <a:pt x="145" y="131"/>
                  </a:cubicBezTo>
                  <a:cubicBezTo>
                    <a:pt x="44" y="218"/>
                    <a:pt x="0" y="319"/>
                    <a:pt x="0" y="464"/>
                  </a:cubicBezTo>
                  <a:cubicBezTo>
                    <a:pt x="0" y="609"/>
                    <a:pt x="44" y="725"/>
                    <a:pt x="145" y="813"/>
                  </a:cubicBezTo>
                  <a:cubicBezTo>
                    <a:pt x="247" y="900"/>
                    <a:pt x="363" y="943"/>
                    <a:pt x="508" y="943"/>
                  </a:cubicBezTo>
                  <a:lnTo>
                    <a:pt x="1784" y="943"/>
                  </a:lnTo>
                  <a:lnTo>
                    <a:pt x="1784" y="5222"/>
                  </a:lnTo>
                  <a:cubicBezTo>
                    <a:pt x="1784" y="5367"/>
                    <a:pt x="1842" y="5498"/>
                    <a:pt x="1929" y="5585"/>
                  </a:cubicBezTo>
                  <a:cubicBezTo>
                    <a:pt x="2045" y="5672"/>
                    <a:pt x="2176" y="5730"/>
                    <a:pt x="2321" y="5730"/>
                  </a:cubicBezTo>
                  <a:cubicBezTo>
                    <a:pt x="2466" y="5730"/>
                    <a:pt x="2582" y="5686"/>
                    <a:pt x="2713" y="5599"/>
                  </a:cubicBezTo>
                  <a:cubicBezTo>
                    <a:pt x="2800" y="5498"/>
                    <a:pt x="2858" y="5382"/>
                    <a:pt x="2858" y="5237"/>
                  </a:cubicBezTo>
                  <a:lnTo>
                    <a:pt x="2858" y="943"/>
                  </a:lnTo>
                  <a:lnTo>
                    <a:pt x="4149" y="943"/>
                  </a:lnTo>
                  <a:cubicBezTo>
                    <a:pt x="4294" y="943"/>
                    <a:pt x="4424" y="900"/>
                    <a:pt x="4511" y="813"/>
                  </a:cubicBezTo>
                  <a:cubicBezTo>
                    <a:pt x="4598" y="725"/>
                    <a:pt x="4656" y="609"/>
                    <a:pt x="4656" y="464"/>
                  </a:cubicBezTo>
                  <a:cubicBezTo>
                    <a:pt x="4656" y="319"/>
                    <a:pt x="4598" y="218"/>
                    <a:pt x="4511" y="131"/>
                  </a:cubicBezTo>
                  <a:cubicBezTo>
                    <a:pt x="4395" y="29"/>
                    <a:pt x="4294" y="0"/>
                    <a:pt x="4149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>
              <a:extLst>
                <a:ext uri="{FF2B5EF4-FFF2-40B4-BE49-F238E27FC236}">
                  <a16:creationId xmlns:a16="http://schemas.microsoft.com/office/drawing/2014/main" id="{C42BB5E8-E1A5-4E1E-441E-65556F6B2C8A}"/>
                </a:ext>
              </a:extLst>
            </p:cNvPr>
            <p:cNvSpPr/>
            <p:nvPr/>
          </p:nvSpPr>
          <p:spPr>
            <a:xfrm>
              <a:off x="3960850" y="1817300"/>
              <a:ext cx="118950" cy="143975"/>
            </a:xfrm>
            <a:custGeom>
              <a:avLst/>
              <a:gdLst/>
              <a:ahLst/>
              <a:cxnLst/>
              <a:rect l="l" t="t" r="r" b="b"/>
              <a:pathLst>
                <a:path w="4758" h="5759" extrusionOk="0">
                  <a:moveTo>
                    <a:pt x="2829" y="1001"/>
                  </a:moveTo>
                  <a:cubicBezTo>
                    <a:pt x="2974" y="1001"/>
                    <a:pt x="3119" y="1074"/>
                    <a:pt x="3249" y="1248"/>
                  </a:cubicBezTo>
                  <a:cubicBezTo>
                    <a:pt x="3380" y="1407"/>
                    <a:pt x="3452" y="1610"/>
                    <a:pt x="3452" y="1842"/>
                  </a:cubicBezTo>
                  <a:cubicBezTo>
                    <a:pt x="3452" y="2016"/>
                    <a:pt x="3409" y="2190"/>
                    <a:pt x="3365" y="2350"/>
                  </a:cubicBezTo>
                  <a:cubicBezTo>
                    <a:pt x="3293" y="2495"/>
                    <a:pt x="3220" y="2626"/>
                    <a:pt x="3119" y="2713"/>
                  </a:cubicBezTo>
                  <a:cubicBezTo>
                    <a:pt x="3032" y="2800"/>
                    <a:pt x="2930" y="2843"/>
                    <a:pt x="2829" y="2843"/>
                  </a:cubicBezTo>
                  <a:lnTo>
                    <a:pt x="1044" y="2843"/>
                  </a:lnTo>
                  <a:lnTo>
                    <a:pt x="1044" y="1001"/>
                  </a:lnTo>
                  <a:close/>
                  <a:moveTo>
                    <a:pt x="508" y="0"/>
                  </a:moveTo>
                  <a:cubicBezTo>
                    <a:pt x="363" y="0"/>
                    <a:pt x="247" y="58"/>
                    <a:pt x="145" y="145"/>
                  </a:cubicBezTo>
                  <a:cubicBezTo>
                    <a:pt x="58" y="261"/>
                    <a:pt x="0" y="363"/>
                    <a:pt x="0" y="508"/>
                  </a:cubicBezTo>
                  <a:lnTo>
                    <a:pt x="0" y="5251"/>
                  </a:lnTo>
                  <a:cubicBezTo>
                    <a:pt x="0" y="5396"/>
                    <a:pt x="58" y="5527"/>
                    <a:pt x="189" y="5614"/>
                  </a:cubicBezTo>
                  <a:cubicBezTo>
                    <a:pt x="319" y="5701"/>
                    <a:pt x="464" y="5759"/>
                    <a:pt x="609" y="5759"/>
                  </a:cubicBezTo>
                  <a:cubicBezTo>
                    <a:pt x="754" y="5759"/>
                    <a:pt x="841" y="5715"/>
                    <a:pt x="914" y="5614"/>
                  </a:cubicBezTo>
                  <a:cubicBezTo>
                    <a:pt x="986" y="5498"/>
                    <a:pt x="1015" y="5396"/>
                    <a:pt x="1015" y="5251"/>
                  </a:cubicBezTo>
                  <a:lnTo>
                    <a:pt x="1015" y="3655"/>
                  </a:lnTo>
                  <a:lnTo>
                    <a:pt x="2539" y="3655"/>
                  </a:lnTo>
                  <a:cubicBezTo>
                    <a:pt x="2669" y="3655"/>
                    <a:pt x="2785" y="3655"/>
                    <a:pt x="2872" y="3684"/>
                  </a:cubicBezTo>
                  <a:cubicBezTo>
                    <a:pt x="2959" y="3699"/>
                    <a:pt x="3032" y="3757"/>
                    <a:pt x="3104" y="3815"/>
                  </a:cubicBezTo>
                  <a:cubicBezTo>
                    <a:pt x="3177" y="3873"/>
                    <a:pt x="3206" y="3946"/>
                    <a:pt x="3249" y="4018"/>
                  </a:cubicBezTo>
                  <a:cubicBezTo>
                    <a:pt x="3278" y="4091"/>
                    <a:pt x="3307" y="4178"/>
                    <a:pt x="3307" y="4265"/>
                  </a:cubicBezTo>
                  <a:cubicBezTo>
                    <a:pt x="3307" y="4540"/>
                    <a:pt x="3336" y="4772"/>
                    <a:pt x="3394" y="4961"/>
                  </a:cubicBezTo>
                  <a:cubicBezTo>
                    <a:pt x="3452" y="5135"/>
                    <a:pt x="3525" y="5280"/>
                    <a:pt x="3612" y="5396"/>
                  </a:cubicBezTo>
                  <a:cubicBezTo>
                    <a:pt x="3699" y="5498"/>
                    <a:pt x="3800" y="5570"/>
                    <a:pt x="3887" y="5628"/>
                  </a:cubicBezTo>
                  <a:cubicBezTo>
                    <a:pt x="3960" y="5657"/>
                    <a:pt x="4033" y="5686"/>
                    <a:pt x="4120" y="5701"/>
                  </a:cubicBezTo>
                  <a:cubicBezTo>
                    <a:pt x="4163" y="5708"/>
                    <a:pt x="4207" y="5712"/>
                    <a:pt x="4252" y="5712"/>
                  </a:cubicBezTo>
                  <a:cubicBezTo>
                    <a:pt x="4297" y="5712"/>
                    <a:pt x="4344" y="5708"/>
                    <a:pt x="4395" y="5701"/>
                  </a:cubicBezTo>
                  <a:cubicBezTo>
                    <a:pt x="4482" y="5686"/>
                    <a:pt x="4569" y="5643"/>
                    <a:pt x="4627" y="5570"/>
                  </a:cubicBezTo>
                  <a:cubicBezTo>
                    <a:pt x="4714" y="5469"/>
                    <a:pt x="4758" y="5338"/>
                    <a:pt x="4714" y="5208"/>
                  </a:cubicBezTo>
                  <a:cubicBezTo>
                    <a:pt x="4700" y="5077"/>
                    <a:pt x="4627" y="4975"/>
                    <a:pt x="4497" y="4903"/>
                  </a:cubicBezTo>
                  <a:cubicBezTo>
                    <a:pt x="4424" y="4859"/>
                    <a:pt x="4366" y="4816"/>
                    <a:pt x="4352" y="4743"/>
                  </a:cubicBezTo>
                  <a:cubicBezTo>
                    <a:pt x="4323" y="4685"/>
                    <a:pt x="4294" y="4598"/>
                    <a:pt x="4294" y="4482"/>
                  </a:cubicBezTo>
                  <a:cubicBezTo>
                    <a:pt x="4294" y="4381"/>
                    <a:pt x="4279" y="4265"/>
                    <a:pt x="4265" y="4120"/>
                  </a:cubicBezTo>
                  <a:cubicBezTo>
                    <a:pt x="4250" y="3975"/>
                    <a:pt x="4207" y="3830"/>
                    <a:pt x="4149" y="3699"/>
                  </a:cubicBezTo>
                  <a:cubicBezTo>
                    <a:pt x="4105" y="3583"/>
                    <a:pt x="4033" y="3452"/>
                    <a:pt x="3916" y="3336"/>
                  </a:cubicBezTo>
                  <a:cubicBezTo>
                    <a:pt x="3853" y="3273"/>
                    <a:pt x="3778" y="3215"/>
                    <a:pt x="3695" y="3155"/>
                  </a:cubicBezTo>
                  <a:lnTo>
                    <a:pt x="3695" y="3155"/>
                  </a:lnTo>
                  <a:cubicBezTo>
                    <a:pt x="3815" y="3082"/>
                    <a:pt x="3931" y="2984"/>
                    <a:pt x="4033" y="2872"/>
                  </a:cubicBezTo>
                  <a:cubicBezTo>
                    <a:pt x="4178" y="2727"/>
                    <a:pt x="4279" y="2524"/>
                    <a:pt x="4366" y="2350"/>
                  </a:cubicBezTo>
                  <a:cubicBezTo>
                    <a:pt x="4468" y="2161"/>
                    <a:pt x="4497" y="1944"/>
                    <a:pt x="4497" y="1741"/>
                  </a:cubicBezTo>
                  <a:cubicBezTo>
                    <a:pt x="4497" y="1407"/>
                    <a:pt x="4410" y="1117"/>
                    <a:pt x="4265" y="842"/>
                  </a:cubicBezTo>
                  <a:cubicBezTo>
                    <a:pt x="4120" y="580"/>
                    <a:pt x="3916" y="363"/>
                    <a:pt x="3670" y="218"/>
                  </a:cubicBezTo>
                  <a:cubicBezTo>
                    <a:pt x="3409" y="73"/>
                    <a:pt x="3162" y="0"/>
                    <a:pt x="2872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>
              <a:extLst>
                <a:ext uri="{FF2B5EF4-FFF2-40B4-BE49-F238E27FC236}">
                  <a16:creationId xmlns:a16="http://schemas.microsoft.com/office/drawing/2014/main" id="{5B4DC544-08BA-3A93-C176-AB7CFE773647}"/>
                </a:ext>
              </a:extLst>
            </p:cNvPr>
            <p:cNvSpPr/>
            <p:nvPr/>
          </p:nvSpPr>
          <p:spPr>
            <a:xfrm>
              <a:off x="4101550" y="1818025"/>
              <a:ext cx="94300" cy="141800"/>
            </a:xfrm>
            <a:custGeom>
              <a:avLst/>
              <a:gdLst/>
              <a:ahLst/>
              <a:cxnLst/>
              <a:rect l="l" t="t" r="r" b="b"/>
              <a:pathLst>
                <a:path w="3772" h="5672" extrusionOk="0">
                  <a:moveTo>
                    <a:pt x="522" y="0"/>
                  </a:moveTo>
                  <a:cubicBezTo>
                    <a:pt x="377" y="0"/>
                    <a:pt x="247" y="44"/>
                    <a:pt x="145" y="73"/>
                  </a:cubicBezTo>
                  <a:cubicBezTo>
                    <a:pt x="58" y="174"/>
                    <a:pt x="0" y="290"/>
                    <a:pt x="0" y="435"/>
                  </a:cubicBezTo>
                  <a:lnTo>
                    <a:pt x="0" y="5164"/>
                  </a:lnTo>
                  <a:cubicBezTo>
                    <a:pt x="0" y="5309"/>
                    <a:pt x="58" y="5440"/>
                    <a:pt x="145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49" y="5672"/>
                  </a:lnTo>
                  <a:cubicBezTo>
                    <a:pt x="3394" y="5672"/>
                    <a:pt x="3510" y="5643"/>
                    <a:pt x="3612" y="5541"/>
                  </a:cubicBezTo>
                  <a:cubicBezTo>
                    <a:pt x="3699" y="5454"/>
                    <a:pt x="3757" y="5353"/>
                    <a:pt x="3757" y="5208"/>
                  </a:cubicBezTo>
                  <a:cubicBezTo>
                    <a:pt x="3757" y="5077"/>
                    <a:pt x="3699" y="4961"/>
                    <a:pt x="3612" y="4874"/>
                  </a:cubicBezTo>
                  <a:cubicBezTo>
                    <a:pt x="3496" y="4787"/>
                    <a:pt x="3394" y="4729"/>
                    <a:pt x="3249" y="4729"/>
                  </a:cubicBezTo>
                  <a:lnTo>
                    <a:pt x="1030" y="4729"/>
                  </a:lnTo>
                  <a:lnTo>
                    <a:pt x="1030" y="3220"/>
                  </a:lnTo>
                  <a:lnTo>
                    <a:pt x="2887" y="3220"/>
                  </a:lnTo>
                  <a:cubicBezTo>
                    <a:pt x="3032" y="3220"/>
                    <a:pt x="3148" y="3191"/>
                    <a:pt x="3249" y="3104"/>
                  </a:cubicBezTo>
                  <a:cubicBezTo>
                    <a:pt x="3336" y="3017"/>
                    <a:pt x="3394" y="2916"/>
                    <a:pt x="3394" y="2771"/>
                  </a:cubicBezTo>
                  <a:cubicBezTo>
                    <a:pt x="3394" y="2626"/>
                    <a:pt x="3336" y="2524"/>
                    <a:pt x="3249" y="2423"/>
                  </a:cubicBezTo>
                  <a:cubicBezTo>
                    <a:pt x="3133" y="2336"/>
                    <a:pt x="3032" y="2307"/>
                    <a:pt x="2887" y="2307"/>
                  </a:cubicBezTo>
                  <a:lnTo>
                    <a:pt x="1030" y="2307"/>
                  </a:lnTo>
                  <a:lnTo>
                    <a:pt x="1030" y="929"/>
                  </a:lnTo>
                  <a:lnTo>
                    <a:pt x="3264" y="929"/>
                  </a:lnTo>
                  <a:cubicBezTo>
                    <a:pt x="3409" y="929"/>
                    <a:pt x="3539" y="885"/>
                    <a:pt x="3626" y="798"/>
                  </a:cubicBezTo>
                  <a:cubicBezTo>
                    <a:pt x="3713" y="725"/>
                    <a:pt x="3771" y="609"/>
                    <a:pt x="3771" y="464"/>
                  </a:cubicBezTo>
                  <a:cubicBezTo>
                    <a:pt x="3771" y="319"/>
                    <a:pt x="3713" y="218"/>
                    <a:pt x="3626" y="131"/>
                  </a:cubicBezTo>
                  <a:cubicBezTo>
                    <a:pt x="3510" y="29"/>
                    <a:pt x="3409" y="0"/>
                    <a:pt x="3264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>
              <a:extLst>
                <a:ext uri="{FF2B5EF4-FFF2-40B4-BE49-F238E27FC236}">
                  <a16:creationId xmlns:a16="http://schemas.microsoft.com/office/drawing/2014/main" id="{90B9A1B5-2E08-8AA8-4976-82CA6B86795E}"/>
                </a:ext>
              </a:extLst>
            </p:cNvPr>
            <p:cNvSpPr/>
            <p:nvPr/>
          </p:nvSpPr>
          <p:spPr>
            <a:xfrm>
              <a:off x="4219025" y="1818025"/>
              <a:ext cx="93600" cy="141800"/>
            </a:xfrm>
            <a:custGeom>
              <a:avLst/>
              <a:gdLst/>
              <a:ahLst/>
              <a:cxnLst/>
              <a:rect l="l" t="t" r="r" b="b"/>
              <a:pathLst>
                <a:path w="3744" h="5672" extrusionOk="0">
                  <a:moveTo>
                    <a:pt x="508" y="0"/>
                  </a:moveTo>
                  <a:cubicBezTo>
                    <a:pt x="378" y="0"/>
                    <a:pt x="247" y="44"/>
                    <a:pt x="146" y="73"/>
                  </a:cubicBezTo>
                  <a:cubicBezTo>
                    <a:pt x="44" y="174"/>
                    <a:pt x="1" y="290"/>
                    <a:pt x="1" y="435"/>
                  </a:cubicBezTo>
                  <a:lnTo>
                    <a:pt x="1" y="5164"/>
                  </a:lnTo>
                  <a:cubicBezTo>
                    <a:pt x="1" y="5309"/>
                    <a:pt x="44" y="5440"/>
                    <a:pt x="146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21" y="5672"/>
                  </a:lnTo>
                  <a:cubicBezTo>
                    <a:pt x="3366" y="5672"/>
                    <a:pt x="3496" y="5643"/>
                    <a:pt x="3583" y="5541"/>
                  </a:cubicBezTo>
                  <a:cubicBezTo>
                    <a:pt x="3671" y="5454"/>
                    <a:pt x="3729" y="5353"/>
                    <a:pt x="3729" y="5208"/>
                  </a:cubicBezTo>
                  <a:cubicBezTo>
                    <a:pt x="3729" y="5077"/>
                    <a:pt x="3671" y="4961"/>
                    <a:pt x="3583" y="4874"/>
                  </a:cubicBezTo>
                  <a:cubicBezTo>
                    <a:pt x="3482" y="4787"/>
                    <a:pt x="3366" y="4729"/>
                    <a:pt x="3221" y="4729"/>
                  </a:cubicBezTo>
                  <a:lnTo>
                    <a:pt x="1016" y="4729"/>
                  </a:lnTo>
                  <a:lnTo>
                    <a:pt x="1016" y="3220"/>
                  </a:lnTo>
                  <a:lnTo>
                    <a:pt x="2858" y="3220"/>
                  </a:lnTo>
                  <a:cubicBezTo>
                    <a:pt x="3003" y="3220"/>
                    <a:pt x="3134" y="3191"/>
                    <a:pt x="3221" y="3104"/>
                  </a:cubicBezTo>
                  <a:cubicBezTo>
                    <a:pt x="3308" y="3017"/>
                    <a:pt x="3366" y="2916"/>
                    <a:pt x="3366" y="2771"/>
                  </a:cubicBezTo>
                  <a:cubicBezTo>
                    <a:pt x="3366" y="2626"/>
                    <a:pt x="3308" y="2524"/>
                    <a:pt x="3221" y="2423"/>
                  </a:cubicBezTo>
                  <a:cubicBezTo>
                    <a:pt x="3119" y="2336"/>
                    <a:pt x="3003" y="2307"/>
                    <a:pt x="2858" y="2307"/>
                  </a:cubicBezTo>
                  <a:lnTo>
                    <a:pt x="1016" y="2307"/>
                  </a:lnTo>
                  <a:lnTo>
                    <a:pt x="1016" y="929"/>
                  </a:lnTo>
                  <a:lnTo>
                    <a:pt x="3235" y="929"/>
                  </a:lnTo>
                  <a:cubicBezTo>
                    <a:pt x="3380" y="929"/>
                    <a:pt x="3511" y="885"/>
                    <a:pt x="3598" y="798"/>
                  </a:cubicBezTo>
                  <a:cubicBezTo>
                    <a:pt x="3700" y="725"/>
                    <a:pt x="3743" y="609"/>
                    <a:pt x="3743" y="464"/>
                  </a:cubicBezTo>
                  <a:cubicBezTo>
                    <a:pt x="3743" y="319"/>
                    <a:pt x="3700" y="218"/>
                    <a:pt x="3598" y="131"/>
                  </a:cubicBezTo>
                  <a:cubicBezTo>
                    <a:pt x="3496" y="29"/>
                    <a:pt x="3380" y="0"/>
                    <a:pt x="3235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>
              <a:extLst>
                <a:ext uri="{FF2B5EF4-FFF2-40B4-BE49-F238E27FC236}">
                  <a16:creationId xmlns:a16="http://schemas.microsoft.com/office/drawing/2014/main" id="{5CB57593-1A5D-A85A-A10A-C1B859A0B635}"/>
                </a:ext>
              </a:extLst>
            </p:cNvPr>
            <p:cNvSpPr/>
            <p:nvPr/>
          </p:nvSpPr>
          <p:spPr>
            <a:xfrm>
              <a:off x="4329625" y="1815475"/>
              <a:ext cx="105925" cy="147975"/>
            </a:xfrm>
            <a:custGeom>
              <a:avLst/>
              <a:gdLst/>
              <a:ahLst/>
              <a:cxnLst/>
              <a:rect l="l" t="t" r="r" b="b"/>
              <a:pathLst>
                <a:path w="4237" h="5919" extrusionOk="0">
                  <a:moveTo>
                    <a:pt x="2133" y="1"/>
                  </a:moveTo>
                  <a:cubicBezTo>
                    <a:pt x="1756" y="1"/>
                    <a:pt x="1408" y="73"/>
                    <a:pt x="1103" y="204"/>
                  </a:cubicBezTo>
                  <a:cubicBezTo>
                    <a:pt x="799" y="349"/>
                    <a:pt x="537" y="537"/>
                    <a:pt x="363" y="784"/>
                  </a:cubicBezTo>
                  <a:cubicBezTo>
                    <a:pt x="175" y="1045"/>
                    <a:pt x="88" y="1335"/>
                    <a:pt x="88" y="1698"/>
                  </a:cubicBezTo>
                  <a:cubicBezTo>
                    <a:pt x="88" y="1930"/>
                    <a:pt x="117" y="2147"/>
                    <a:pt x="189" y="2321"/>
                  </a:cubicBezTo>
                  <a:cubicBezTo>
                    <a:pt x="262" y="2510"/>
                    <a:pt x="392" y="2670"/>
                    <a:pt x="537" y="2815"/>
                  </a:cubicBezTo>
                  <a:cubicBezTo>
                    <a:pt x="683" y="2960"/>
                    <a:pt x="886" y="3076"/>
                    <a:pt x="1103" y="3163"/>
                  </a:cubicBezTo>
                  <a:cubicBezTo>
                    <a:pt x="1321" y="3250"/>
                    <a:pt x="1596" y="3322"/>
                    <a:pt x="1886" y="3366"/>
                  </a:cubicBezTo>
                  <a:cubicBezTo>
                    <a:pt x="2206" y="3395"/>
                    <a:pt x="2467" y="3467"/>
                    <a:pt x="2655" y="3540"/>
                  </a:cubicBezTo>
                  <a:cubicBezTo>
                    <a:pt x="2858" y="3612"/>
                    <a:pt x="3018" y="3728"/>
                    <a:pt x="3119" y="3830"/>
                  </a:cubicBezTo>
                  <a:cubicBezTo>
                    <a:pt x="3206" y="3946"/>
                    <a:pt x="3264" y="4091"/>
                    <a:pt x="3264" y="4251"/>
                  </a:cubicBezTo>
                  <a:cubicBezTo>
                    <a:pt x="3264" y="4381"/>
                    <a:pt x="3206" y="4497"/>
                    <a:pt x="3090" y="4613"/>
                  </a:cubicBezTo>
                  <a:cubicBezTo>
                    <a:pt x="2989" y="4715"/>
                    <a:pt x="2844" y="4816"/>
                    <a:pt x="2684" y="4860"/>
                  </a:cubicBezTo>
                  <a:cubicBezTo>
                    <a:pt x="2496" y="4918"/>
                    <a:pt x="2322" y="4961"/>
                    <a:pt x="2119" y="4961"/>
                  </a:cubicBezTo>
                  <a:cubicBezTo>
                    <a:pt x="1814" y="4961"/>
                    <a:pt x="1553" y="4918"/>
                    <a:pt x="1350" y="4831"/>
                  </a:cubicBezTo>
                  <a:cubicBezTo>
                    <a:pt x="1161" y="4744"/>
                    <a:pt x="944" y="4613"/>
                    <a:pt x="741" y="4454"/>
                  </a:cubicBezTo>
                  <a:cubicBezTo>
                    <a:pt x="668" y="4396"/>
                    <a:pt x="581" y="4352"/>
                    <a:pt x="465" y="4352"/>
                  </a:cubicBezTo>
                  <a:cubicBezTo>
                    <a:pt x="320" y="4352"/>
                    <a:pt x="218" y="4410"/>
                    <a:pt x="117" y="4497"/>
                  </a:cubicBezTo>
                  <a:cubicBezTo>
                    <a:pt x="30" y="4599"/>
                    <a:pt x="1" y="4700"/>
                    <a:pt x="1" y="4831"/>
                  </a:cubicBezTo>
                  <a:cubicBezTo>
                    <a:pt x="1" y="4918"/>
                    <a:pt x="15" y="4990"/>
                    <a:pt x="44" y="5063"/>
                  </a:cubicBezTo>
                  <a:cubicBezTo>
                    <a:pt x="88" y="5135"/>
                    <a:pt x="146" y="5208"/>
                    <a:pt x="218" y="5266"/>
                  </a:cubicBezTo>
                  <a:cubicBezTo>
                    <a:pt x="479" y="5498"/>
                    <a:pt x="770" y="5687"/>
                    <a:pt x="1074" y="5774"/>
                  </a:cubicBezTo>
                  <a:cubicBezTo>
                    <a:pt x="1393" y="5861"/>
                    <a:pt x="1741" y="5919"/>
                    <a:pt x="2119" y="5919"/>
                  </a:cubicBezTo>
                  <a:cubicBezTo>
                    <a:pt x="2496" y="5919"/>
                    <a:pt x="2844" y="5846"/>
                    <a:pt x="3163" y="5716"/>
                  </a:cubicBezTo>
                  <a:cubicBezTo>
                    <a:pt x="3497" y="5571"/>
                    <a:pt x="3743" y="5368"/>
                    <a:pt x="3946" y="5121"/>
                  </a:cubicBezTo>
                  <a:cubicBezTo>
                    <a:pt x="4149" y="4845"/>
                    <a:pt x="4236" y="4555"/>
                    <a:pt x="4236" y="4193"/>
                  </a:cubicBezTo>
                  <a:cubicBezTo>
                    <a:pt x="4236" y="3917"/>
                    <a:pt x="4207" y="3685"/>
                    <a:pt x="4106" y="3482"/>
                  </a:cubicBezTo>
                  <a:cubicBezTo>
                    <a:pt x="4033" y="3293"/>
                    <a:pt x="3917" y="3119"/>
                    <a:pt x="3743" y="3003"/>
                  </a:cubicBezTo>
                  <a:cubicBezTo>
                    <a:pt x="3584" y="2873"/>
                    <a:pt x="3380" y="2786"/>
                    <a:pt x="3134" y="2684"/>
                  </a:cubicBezTo>
                  <a:cubicBezTo>
                    <a:pt x="2873" y="2597"/>
                    <a:pt x="2583" y="2525"/>
                    <a:pt x="2264" y="2467"/>
                  </a:cubicBezTo>
                  <a:cubicBezTo>
                    <a:pt x="2002" y="2438"/>
                    <a:pt x="1785" y="2365"/>
                    <a:pt x="1611" y="2307"/>
                  </a:cubicBezTo>
                  <a:cubicBezTo>
                    <a:pt x="1422" y="2249"/>
                    <a:pt x="1277" y="2147"/>
                    <a:pt x="1190" y="2060"/>
                  </a:cubicBezTo>
                  <a:cubicBezTo>
                    <a:pt x="1103" y="1959"/>
                    <a:pt x="1045" y="1814"/>
                    <a:pt x="1045" y="1654"/>
                  </a:cubicBezTo>
                  <a:cubicBezTo>
                    <a:pt x="1045" y="1509"/>
                    <a:pt x="1103" y="1408"/>
                    <a:pt x="1176" y="1292"/>
                  </a:cubicBezTo>
                  <a:cubicBezTo>
                    <a:pt x="1248" y="1190"/>
                    <a:pt x="1379" y="1089"/>
                    <a:pt x="1538" y="1045"/>
                  </a:cubicBezTo>
                  <a:cubicBezTo>
                    <a:pt x="1698" y="987"/>
                    <a:pt x="1901" y="944"/>
                    <a:pt x="2133" y="944"/>
                  </a:cubicBezTo>
                  <a:cubicBezTo>
                    <a:pt x="2278" y="944"/>
                    <a:pt x="2423" y="973"/>
                    <a:pt x="2583" y="1016"/>
                  </a:cubicBezTo>
                  <a:cubicBezTo>
                    <a:pt x="2757" y="1060"/>
                    <a:pt x="2916" y="1118"/>
                    <a:pt x="3061" y="1190"/>
                  </a:cubicBezTo>
                  <a:cubicBezTo>
                    <a:pt x="3206" y="1263"/>
                    <a:pt x="3308" y="1335"/>
                    <a:pt x="3409" y="1408"/>
                  </a:cubicBezTo>
                  <a:cubicBezTo>
                    <a:pt x="3453" y="1451"/>
                    <a:pt x="3526" y="1480"/>
                    <a:pt x="3627" y="1480"/>
                  </a:cubicBezTo>
                  <a:cubicBezTo>
                    <a:pt x="3743" y="1480"/>
                    <a:pt x="3859" y="1422"/>
                    <a:pt x="3946" y="1335"/>
                  </a:cubicBezTo>
                  <a:cubicBezTo>
                    <a:pt x="4033" y="1234"/>
                    <a:pt x="4091" y="1132"/>
                    <a:pt x="4091" y="1002"/>
                  </a:cubicBezTo>
                  <a:cubicBezTo>
                    <a:pt x="4091" y="842"/>
                    <a:pt x="4019" y="697"/>
                    <a:pt x="3859" y="566"/>
                  </a:cubicBezTo>
                  <a:cubicBezTo>
                    <a:pt x="3656" y="407"/>
                    <a:pt x="3409" y="276"/>
                    <a:pt x="3119" y="175"/>
                  </a:cubicBezTo>
                  <a:cubicBezTo>
                    <a:pt x="2829" y="59"/>
                    <a:pt x="2496" y="1"/>
                    <a:pt x="2133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>
              <a:extLst>
                <a:ext uri="{FF2B5EF4-FFF2-40B4-BE49-F238E27FC236}">
                  <a16:creationId xmlns:a16="http://schemas.microsoft.com/office/drawing/2014/main" id="{2E40A4FF-9382-FD19-4BA5-BB6C27B17189}"/>
                </a:ext>
              </a:extLst>
            </p:cNvPr>
            <p:cNvSpPr/>
            <p:nvPr/>
          </p:nvSpPr>
          <p:spPr>
            <a:xfrm>
              <a:off x="3309200" y="1179075"/>
              <a:ext cx="179525" cy="765525"/>
            </a:xfrm>
            <a:custGeom>
              <a:avLst/>
              <a:gdLst/>
              <a:ahLst/>
              <a:cxnLst/>
              <a:rect l="l" t="t" r="r" b="b"/>
              <a:pathLst>
                <a:path w="7181" h="30621" extrusionOk="0">
                  <a:moveTo>
                    <a:pt x="160" y="0"/>
                  </a:moveTo>
                  <a:lnTo>
                    <a:pt x="0" y="73"/>
                  </a:lnTo>
                  <a:cubicBezTo>
                    <a:pt x="6992" y="15144"/>
                    <a:pt x="5324" y="30446"/>
                    <a:pt x="5309" y="30591"/>
                  </a:cubicBezTo>
                  <a:lnTo>
                    <a:pt x="5498" y="30620"/>
                  </a:lnTo>
                  <a:cubicBezTo>
                    <a:pt x="5498" y="30475"/>
                    <a:pt x="7181" y="15115"/>
                    <a:pt x="16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>
              <a:extLst>
                <a:ext uri="{FF2B5EF4-FFF2-40B4-BE49-F238E27FC236}">
                  <a16:creationId xmlns:a16="http://schemas.microsoft.com/office/drawing/2014/main" id="{00C426B7-F0ED-BC87-329B-6461851D1B3D}"/>
                </a:ext>
              </a:extLst>
            </p:cNvPr>
            <p:cNvSpPr/>
            <p:nvPr/>
          </p:nvSpPr>
          <p:spPr>
            <a:xfrm>
              <a:off x="3441550" y="1357475"/>
              <a:ext cx="172275" cy="294475"/>
            </a:xfrm>
            <a:custGeom>
              <a:avLst/>
              <a:gdLst/>
              <a:ahLst/>
              <a:cxnLst/>
              <a:rect l="l" t="t" r="r" b="b"/>
              <a:pathLst>
                <a:path w="6891" h="11779" extrusionOk="0">
                  <a:moveTo>
                    <a:pt x="6775" y="1"/>
                  </a:moveTo>
                  <a:cubicBezTo>
                    <a:pt x="6731" y="30"/>
                    <a:pt x="1814" y="3642"/>
                    <a:pt x="1" y="11750"/>
                  </a:cubicBezTo>
                  <a:lnTo>
                    <a:pt x="175" y="11779"/>
                  </a:lnTo>
                  <a:cubicBezTo>
                    <a:pt x="1974" y="3758"/>
                    <a:pt x="6847" y="175"/>
                    <a:pt x="6891" y="146"/>
                  </a:cubicBezTo>
                  <a:lnTo>
                    <a:pt x="6775" y="1"/>
                  </a:ln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>
              <a:extLst>
                <a:ext uri="{FF2B5EF4-FFF2-40B4-BE49-F238E27FC236}">
                  <a16:creationId xmlns:a16="http://schemas.microsoft.com/office/drawing/2014/main" id="{EAB1BD97-3C5D-BC5F-D029-BF5F7CF3E574}"/>
                </a:ext>
              </a:extLst>
            </p:cNvPr>
            <p:cNvSpPr/>
            <p:nvPr/>
          </p:nvSpPr>
          <p:spPr>
            <a:xfrm>
              <a:off x="3438300" y="954975"/>
              <a:ext cx="512775" cy="525000"/>
            </a:xfrm>
            <a:custGeom>
              <a:avLst/>
              <a:gdLst/>
              <a:ahLst/>
              <a:cxnLst/>
              <a:rect l="l" t="t" r="r" b="b"/>
              <a:pathLst>
                <a:path w="20511" h="21000" extrusionOk="0">
                  <a:moveTo>
                    <a:pt x="20510" y="0"/>
                  </a:moveTo>
                  <a:cubicBezTo>
                    <a:pt x="20510" y="0"/>
                    <a:pt x="13940" y="1074"/>
                    <a:pt x="11184" y="5309"/>
                  </a:cubicBezTo>
                  <a:cubicBezTo>
                    <a:pt x="9777" y="7485"/>
                    <a:pt x="7224" y="8761"/>
                    <a:pt x="4903" y="10212"/>
                  </a:cubicBezTo>
                  <a:cubicBezTo>
                    <a:pt x="1" y="13267"/>
                    <a:pt x="2128" y="20999"/>
                    <a:pt x="7753" y="20999"/>
                  </a:cubicBezTo>
                  <a:cubicBezTo>
                    <a:pt x="7870" y="20999"/>
                    <a:pt x="7989" y="20996"/>
                    <a:pt x="8109" y="20989"/>
                  </a:cubicBezTo>
                  <a:cubicBezTo>
                    <a:pt x="11068" y="20829"/>
                    <a:pt x="13824" y="18654"/>
                    <a:pt x="14694" y="14230"/>
                  </a:cubicBezTo>
                  <a:cubicBezTo>
                    <a:pt x="16464" y="5382"/>
                    <a:pt x="20510" y="0"/>
                    <a:pt x="20510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>
              <a:extLst>
                <a:ext uri="{FF2B5EF4-FFF2-40B4-BE49-F238E27FC236}">
                  <a16:creationId xmlns:a16="http://schemas.microsoft.com/office/drawing/2014/main" id="{26723EE6-EE8B-AC18-8CDE-2E4DAFF68799}"/>
                </a:ext>
              </a:extLst>
            </p:cNvPr>
            <p:cNvSpPr/>
            <p:nvPr/>
          </p:nvSpPr>
          <p:spPr>
            <a:xfrm>
              <a:off x="3535475" y="953150"/>
              <a:ext cx="416325" cy="489925"/>
            </a:xfrm>
            <a:custGeom>
              <a:avLst/>
              <a:gdLst/>
              <a:ahLst/>
              <a:cxnLst/>
              <a:rect l="l" t="t" r="r" b="b"/>
              <a:pathLst>
                <a:path w="16653" h="19597" extrusionOk="0">
                  <a:moveTo>
                    <a:pt x="16565" y="1"/>
                  </a:moveTo>
                  <a:cubicBezTo>
                    <a:pt x="16493" y="30"/>
                    <a:pt x="9589" y="4570"/>
                    <a:pt x="6891" y="11387"/>
                  </a:cubicBezTo>
                  <a:cubicBezTo>
                    <a:pt x="4207" y="18117"/>
                    <a:pt x="30" y="19394"/>
                    <a:pt x="1" y="19423"/>
                  </a:cubicBezTo>
                  <a:lnTo>
                    <a:pt x="44" y="19597"/>
                  </a:lnTo>
                  <a:cubicBezTo>
                    <a:pt x="102" y="19582"/>
                    <a:pt x="4352" y="18277"/>
                    <a:pt x="7050" y="11460"/>
                  </a:cubicBezTo>
                  <a:cubicBezTo>
                    <a:pt x="9734" y="4700"/>
                    <a:pt x="16580" y="175"/>
                    <a:pt x="16652" y="146"/>
                  </a:cubicBezTo>
                  <a:lnTo>
                    <a:pt x="16565" y="1"/>
                  </a:ln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>
              <a:extLst>
                <a:ext uri="{FF2B5EF4-FFF2-40B4-BE49-F238E27FC236}">
                  <a16:creationId xmlns:a16="http://schemas.microsoft.com/office/drawing/2014/main" id="{7A6DE5E0-222D-A019-C2E1-2D9DAD7B8703}"/>
                </a:ext>
              </a:extLst>
            </p:cNvPr>
            <p:cNvSpPr/>
            <p:nvPr/>
          </p:nvSpPr>
          <p:spPr>
            <a:xfrm>
              <a:off x="3153275" y="757700"/>
              <a:ext cx="358875" cy="611950"/>
            </a:xfrm>
            <a:custGeom>
              <a:avLst/>
              <a:gdLst/>
              <a:ahLst/>
              <a:cxnLst/>
              <a:rect l="l" t="t" r="r" b="b"/>
              <a:pathLst>
                <a:path w="14355" h="24478" extrusionOk="0">
                  <a:moveTo>
                    <a:pt x="145" y="0"/>
                  </a:moveTo>
                  <a:cubicBezTo>
                    <a:pt x="145" y="1"/>
                    <a:pt x="2060" y="6455"/>
                    <a:pt x="682" y="15361"/>
                  </a:cubicBezTo>
                  <a:cubicBezTo>
                    <a:pt x="0" y="19814"/>
                    <a:pt x="1813" y="22817"/>
                    <a:pt x="4526" y="23992"/>
                  </a:cubicBezTo>
                  <a:cubicBezTo>
                    <a:pt x="5295" y="24326"/>
                    <a:pt x="6055" y="24477"/>
                    <a:pt x="6782" y="24477"/>
                  </a:cubicBezTo>
                  <a:cubicBezTo>
                    <a:pt x="11166" y="24477"/>
                    <a:pt x="14354" y="18978"/>
                    <a:pt x="11256" y="14984"/>
                  </a:cubicBezTo>
                  <a:cubicBezTo>
                    <a:pt x="9588" y="12837"/>
                    <a:pt x="7615" y="10734"/>
                    <a:pt x="7050" y="8210"/>
                  </a:cubicBezTo>
                  <a:cubicBezTo>
                    <a:pt x="5947" y="3264"/>
                    <a:pt x="146" y="1"/>
                    <a:pt x="145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>
              <a:extLst>
                <a:ext uri="{FF2B5EF4-FFF2-40B4-BE49-F238E27FC236}">
                  <a16:creationId xmlns:a16="http://schemas.microsoft.com/office/drawing/2014/main" id="{2DB0B74E-A338-F48A-9E4A-2146A1D3BD8E}"/>
                </a:ext>
              </a:extLst>
            </p:cNvPr>
            <p:cNvSpPr/>
            <p:nvPr/>
          </p:nvSpPr>
          <p:spPr>
            <a:xfrm>
              <a:off x="3155075" y="755875"/>
              <a:ext cx="223775" cy="603075"/>
            </a:xfrm>
            <a:custGeom>
              <a:avLst/>
              <a:gdLst/>
              <a:ahLst/>
              <a:cxnLst/>
              <a:rect l="l" t="t" r="r" b="b"/>
              <a:pathLst>
                <a:path w="8951" h="24123" extrusionOk="0">
                  <a:moveTo>
                    <a:pt x="146" y="1"/>
                  </a:moveTo>
                  <a:lnTo>
                    <a:pt x="1" y="117"/>
                  </a:lnTo>
                  <a:cubicBezTo>
                    <a:pt x="30" y="189"/>
                    <a:pt x="4904" y="6789"/>
                    <a:pt x="5092" y="14056"/>
                  </a:cubicBezTo>
                  <a:cubicBezTo>
                    <a:pt x="5266" y="21396"/>
                    <a:pt x="8805" y="24094"/>
                    <a:pt x="8849" y="24123"/>
                  </a:cubicBezTo>
                  <a:lnTo>
                    <a:pt x="8950" y="23949"/>
                  </a:lnTo>
                  <a:cubicBezTo>
                    <a:pt x="8921" y="23934"/>
                    <a:pt x="5455" y="21294"/>
                    <a:pt x="5266" y="14042"/>
                  </a:cubicBezTo>
                  <a:cubicBezTo>
                    <a:pt x="5092" y="6717"/>
                    <a:pt x="189" y="73"/>
                    <a:pt x="14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>
              <a:extLst>
                <a:ext uri="{FF2B5EF4-FFF2-40B4-BE49-F238E27FC236}">
                  <a16:creationId xmlns:a16="http://schemas.microsoft.com/office/drawing/2014/main" id="{22E1B9A7-FAFB-CB93-A451-74F3AB894553}"/>
                </a:ext>
              </a:extLst>
            </p:cNvPr>
            <p:cNvSpPr/>
            <p:nvPr/>
          </p:nvSpPr>
          <p:spPr>
            <a:xfrm>
              <a:off x="3027075" y="1851025"/>
              <a:ext cx="833700" cy="314775"/>
            </a:xfrm>
            <a:custGeom>
              <a:avLst/>
              <a:gdLst/>
              <a:ahLst/>
              <a:cxnLst/>
              <a:rect l="l" t="t" r="r" b="b"/>
              <a:pathLst>
                <a:path w="33348" h="12591" extrusionOk="0">
                  <a:moveTo>
                    <a:pt x="16667" y="0"/>
                  </a:moveTo>
                  <a:cubicBezTo>
                    <a:pt x="6383" y="15"/>
                    <a:pt x="1" y="12591"/>
                    <a:pt x="1" y="12591"/>
                  </a:cubicBezTo>
                  <a:lnTo>
                    <a:pt x="33348" y="12591"/>
                  </a:lnTo>
                  <a:cubicBezTo>
                    <a:pt x="33348" y="12591"/>
                    <a:pt x="26965" y="0"/>
                    <a:pt x="1666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>
              <a:extLst>
                <a:ext uri="{FF2B5EF4-FFF2-40B4-BE49-F238E27FC236}">
                  <a16:creationId xmlns:a16="http://schemas.microsoft.com/office/drawing/2014/main" id="{E80B3C66-640C-7B7C-A995-D75C0F8DA72A}"/>
                </a:ext>
              </a:extLst>
            </p:cNvPr>
            <p:cNvSpPr/>
            <p:nvPr/>
          </p:nvSpPr>
          <p:spPr>
            <a:xfrm>
              <a:off x="2936975" y="1966825"/>
              <a:ext cx="1239650" cy="470225"/>
            </a:xfrm>
            <a:custGeom>
              <a:avLst/>
              <a:gdLst/>
              <a:ahLst/>
              <a:cxnLst/>
              <a:rect l="l" t="t" r="r" b="b"/>
              <a:pathLst>
                <a:path w="49586" h="18809" extrusionOk="0">
                  <a:moveTo>
                    <a:pt x="22193" y="0"/>
                  </a:moveTo>
                  <a:cubicBezTo>
                    <a:pt x="11363" y="0"/>
                    <a:pt x="14166" y="4695"/>
                    <a:pt x="20707" y="4695"/>
                  </a:cubicBezTo>
                  <a:cubicBezTo>
                    <a:pt x="20726" y="4695"/>
                    <a:pt x="20745" y="4695"/>
                    <a:pt x="20764" y="4695"/>
                  </a:cubicBezTo>
                  <a:cubicBezTo>
                    <a:pt x="22011" y="4695"/>
                    <a:pt x="23099" y="4782"/>
                    <a:pt x="24057" y="4927"/>
                  </a:cubicBezTo>
                  <a:cubicBezTo>
                    <a:pt x="25783" y="5203"/>
                    <a:pt x="25565" y="7756"/>
                    <a:pt x="23825" y="7756"/>
                  </a:cubicBezTo>
                  <a:cubicBezTo>
                    <a:pt x="23603" y="7757"/>
                    <a:pt x="23379" y="7757"/>
                    <a:pt x="23151" y="7757"/>
                  </a:cubicBezTo>
                  <a:cubicBezTo>
                    <a:pt x="20468" y="7757"/>
                    <a:pt x="17368" y="7674"/>
                    <a:pt x="14614" y="7393"/>
                  </a:cubicBezTo>
                  <a:cubicBezTo>
                    <a:pt x="10133" y="6939"/>
                    <a:pt x="4805" y="5128"/>
                    <a:pt x="2036" y="5128"/>
                  </a:cubicBezTo>
                  <a:cubicBezTo>
                    <a:pt x="736" y="5128"/>
                    <a:pt x="1" y="5527"/>
                    <a:pt x="181" y="6653"/>
                  </a:cubicBezTo>
                  <a:cubicBezTo>
                    <a:pt x="590" y="9199"/>
                    <a:pt x="13063" y="15439"/>
                    <a:pt x="23937" y="15439"/>
                  </a:cubicBezTo>
                  <a:cubicBezTo>
                    <a:pt x="24647" y="15439"/>
                    <a:pt x="25351" y="15412"/>
                    <a:pt x="26044" y="15356"/>
                  </a:cubicBezTo>
                  <a:cubicBezTo>
                    <a:pt x="27113" y="15270"/>
                    <a:pt x="28122" y="15230"/>
                    <a:pt x="29071" y="15230"/>
                  </a:cubicBezTo>
                  <a:cubicBezTo>
                    <a:pt x="38148" y="15230"/>
                    <a:pt x="41869" y="18808"/>
                    <a:pt x="41869" y="18808"/>
                  </a:cubicBezTo>
                  <a:cubicBezTo>
                    <a:pt x="41869" y="18808"/>
                    <a:pt x="49586" y="15588"/>
                    <a:pt x="48382" y="6885"/>
                  </a:cubicBezTo>
                  <a:cubicBezTo>
                    <a:pt x="48382" y="6885"/>
                    <a:pt x="37590" y="677"/>
                    <a:pt x="24303" y="53"/>
                  </a:cubicBezTo>
                  <a:cubicBezTo>
                    <a:pt x="23549" y="17"/>
                    <a:pt x="22846" y="0"/>
                    <a:pt x="22193" y="0"/>
                  </a:cubicBezTo>
                  <a:close/>
                </a:path>
              </a:pathLst>
            </a:custGeom>
            <a:solidFill>
              <a:srgbClr val="F9B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69;p32">
            <a:extLst>
              <a:ext uri="{FF2B5EF4-FFF2-40B4-BE49-F238E27FC236}">
                <a16:creationId xmlns:a16="http://schemas.microsoft.com/office/drawing/2014/main" id="{0B9C421A-AC69-1D0F-81A2-0D817D5BBA15}"/>
              </a:ext>
            </a:extLst>
          </p:cNvPr>
          <p:cNvSpPr txBox="1">
            <a:spLocks/>
          </p:cNvSpPr>
          <p:nvPr/>
        </p:nvSpPr>
        <p:spPr>
          <a:xfrm>
            <a:off x="2181536" y="3848632"/>
            <a:ext cx="2715364" cy="457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i="1">
                <a:solidFill>
                  <a:schemeClr val="tx1"/>
                </a:solidFill>
                <a:latin typeface="Hammersmith One"/>
              </a:rPr>
              <a:t>Just __ more slides to go!</a:t>
            </a:r>
          </a:p>
        </p:txBody>
      </p:sp>
      <p:sp>
        <p:nvSpPr>
          <p:cNvPr id="3" name="Google Shape;766;p32">
            <a:extLst>
              <a:ext uri="{FF2B5EF4-FFF2-40B4-BE49-F238E27FC236}">
                <a16:creationId xmlns:a16="http://schemas.microsoft.com/office/drawing/2014/main" id="{3A66FAD3-C3E0-B85E-1722-4383DABD46D7}"/>
              </a:ext>
            </a:extLst>
          </p:cNvPr>
          <p:cNvSpPr/>
          <p:nvPr/>
        </p:nvSpPr>
        <p:spPr>
          <a:xfrm flipH="1">
            <a:off x="2612511" y="600562"/>
            <a:ext cx="156913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>
                <a:solidFill>
                  <a:schemeClr val="lt2"/>
                </a:solidFill>
                <a:latin typeface="Hammersmith One"/>
                <a:sym typeface="Hammersmith One"/>
              </a:rPr>
              <a:t>04</a:t>
            </a:r>
            <a:endParaRPr sz="8500" b="1">
              <a:solidFill>
                <a:schemeClr val="lt2"/>
              </a:solidFill>
              <a:latin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367191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>
          <a:extLst>
            <a:ext uri="{FF2B5EF4-FFF2-40B4-BE49-F238E27FC236}">
              <a16:creationId xmlns:a16="http://schemas.microsoft.com/office/drawing/2014/main" id="{67679E57-5417-F81D-BCE6-331BEFFB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1">
            <a:extLst>
              <a:ext uri="{FF2B5EF4-FFF2-40B4-BE49-F238E27FC236}">
                <a16:creationId xmlns:a16="http://schemas.microsoft.com/office/drawing/2014/main" id="{B33DF001-FDCA-E1A7-A517-406447DB6EE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32900" y="1835491"/>
            <a:ext cx="22044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/>
              <a:t>RICHER FEATURES</a:t>
            </a:r>
            <a:endParaRPr lang="en-US" sz="1800"/>
          </a:p>
        </p:txBody>
      </p:sp>
      <p:sp>
        <p:nvSpPr>
          <p:cNvPr id="1222" name="Google Shape;1222;p41">
            <a:extLst>
              <a:ext uri="{FF2B5EF4-FFF2-40B4-BE49-F238E27FC236}">
                <a16:creationId xmlns:a16="http://schemas.microsoft.com/office/drawing/2014/main" id="{53C58FCE-3409-6D12-54E3-8EDDF94E6E6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69769" y="1835491"/>
            <a:ext cx="22044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/>
              <a:t>BROADER MODELS</a:t>
            </a:r>
            <a:endParaRPr lang="en-US" sz="1800"/>
          </a:p>
        </p:txBody>
      </p:sp>
      <p:sp>
        <p:nvSpPr>
          <p:cNvPr id="1223" name="Google Shape;1223;p41">
            <a:extLst>
              <a:ext uri="{FF2B5EF4-FFF2-40B4-BE49-F238E27FC236}">
                <a16:creationId xmlns:a16="http://schemas.microsoft.com/office/drawing/2014/main" id="{272E12FC-00A2-5D0D-E80C-B39A558293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523" y="223008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Add interactions and temporal trends</a:t>
            </a:r>
            <a:endParaRPr/>
          </a:p>
        </p:txBody>
      </p:sp>
      <p:sp>
        <p:nvSpPr>
          <p:cNvPr id="1224" name="Google Shape;1224;p41">
            <a:extLst>
              <a:ext uri="{FF2B5EF4-FFF2-40B4-BE49-F238E27FC236}">
                <a16:creationId xmlns:a16="http://schemas.microsoft.com/office/drawing/2014/main" id="{079F1449-A203-1B77-7840-769D61C99A14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06637" y="1835491"/>
            <a:ext cx="22044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/>
              <a:t>BETTER SCALING</a:t>
            </a:r>
            <a:endParaRPr lang="en-US" sz="2000"/>
          </a:p>
        </p:txBody>
      </p:sp>
      <p:sp>
        <p:nvSpPr>
          <p:cNvPr id="1225" name="Google Shape;1225;p41">
            <a:extLst>
              <a:ext uri="{FF2B5EF4-FFF2-40B4-BE49-F238E27FC236}">
                <a16:creationId xmlns:a16="http://schemas.microsoft.com/office/drawing/2014/main" id="{CF199A30-B76A-D932-E81C-6CA0F52BE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175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OPTIONAL </a:t>
            </a:r>
            <a:r>
              <a:rPr lang="en">
                <a:solidFill>
                  <a:schemeClr val="accent3"/>
                </a:solidFill>
              </a:rPr>
              <a:t>IMPROVEMENTS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26" name="Google Shape;1226;p41">
            <a:extLst>
              <a:ext uri="{FF2B5EF4-FFF2-40B4-BE49-F238E27FC236}">
                <a16:creationId xmlns:a16="http://schemas.microsoft.com/office/drawing/2014/main" id="{F6FA2C0D-70A5-07A7-2DE2-C5FBAF37A3A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69769" y="223008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Include SGD and other Boost variations</a:t>
            </a:r>
            <a:endParaRPr err="1"/>
          </a:p>
        </p:txBody>
      </p:sp>
      <p:sp>
        <p:nvSpPr>
          <p:cNvPr id="1227" name="Google Shape;1227;p41">
            <a:extLst>
              <a:ext uri="{FF2B5EF4-FFF2-40B4-BE49-F238E27FC236}">
                <a16:creationId xmlns:a16="http://schemas.microsoft.com/office/drawing/2014/main" id="{8C77C462-92BF-0051-7D4E-9A2310CE488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02014" y="2230087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Apply Box-Cox or robust transformations</a:t>
            </a:r>
            <a:endParaRPr/>
          </a:p>
        </p:txBody>
      </p:sp>
      <p:sp>
        <p:nvSpPr>
          <p:cNvPr id="1228" name="Google Shape;1228;p41">
            <a:extLst>
              <a:ext uri="{FF2B5EF4-FFF2-40B4-BE49-F238E27FC236}">
                <a16:creationId xmlns:a16="http://schemas.microsoft.com/office/drawing/2014/main" id="{E2E47747-53EC-61E1-5417-4144364978F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37523" y="3715501"/>
            <a:ext cx="220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Vary policy multiplier intensities</a:t>
            </a:r>
            <a:endParaRPr lang="en-US"/>
          </a:p>
        </p:txBody>
      </p:sp>
      <p:sp>
        <p:nvSpPr>
          <p:cNvPr id="1229" name="Google Shape;1229;p41">
            <a:extLst>
              <a:ext uri="{FF2B5EF4-FFF2-40B4-BE49-F238E27FC236}">
                <a16:creationId xmlns:a16="http://schemas.microsoft.com/office/drawing/2014/main" id="{2CBA0349-DCFE-86B5-9384-673A55073A9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29092" y="3715501"/>
            <a:ext cx="249454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Explore alternative</a:t>
            </a:r>
            <a:endParaRPr lang="en">
              <a:solidFill>
                <a:srgbClr val="000000"/>
              </a:solidFill>
            </a:endParaRPr>
          </a:p>
          <a:p>
            <a:r>
              <a:rPr lang="en"/>
              <a:t>forecast window lengths</a:t>
            </a:r>
            <a:endParaRPr lang="en">
              <a:solidFill>
                <a:srgbClr val="000000"/>
              </a:solidFill>
            </a:endParaRPr>
          </a:p>
        </p:txBody>
      </p:sp>
      <p:sp>
        <p:nvSpPr>
          <p:cNvPr id="1230" name="Google Shape;1230;p41">
            <a:extLst>
              <a:ext uri="{FF2B5EF4-FFF2-40B4-BE49-F238E27FC236}">
                <a16:creationId xmlns:a16="http://schemas.microsoft.com/office/drawing/2014/main" id="{E489BE88-10C5-71B7-53E3-F1353C0B7F7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870129" y="3715501"/>
            <a:ext cx="249454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Introduce climate-model temperature conversion</a:t>
            </a:r>
            <a:endParaRPr lang="en-US"/>
          </a:p>
        </p:txBody>
      </p:sp>
      <p:sp>
        <p:nvSpPr>
          <p:cNvPr id="1231" name="Google Shape;1231;p41">
            <a:extLst>
              <a:ext uri="{FF2B5EF4-FFF2-40B4-BE49-F238E27FC236}">
                <a16:creationId xmlns:a16="http://schemas.microsoft.com/office/drawing/2014/main" id="{C7829C50-5939-3448-DFE4-6BE126A72C7A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932900" y="3333164"/>
            <a:ext cx="22044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/>
              <a:t>SCENARIO TESTING</a:t>
            </a:r>
            <a:endParaRPr lang="en-US" sz="1800"/>
          </a:p>
        </p:txBody>
      </p:sp>
      <p:sp>
        <p:nvSpPr>
          <p:cNvPr id="1232" name="Google Shape;1232;p41">
            <a:extLst>
              <a:ext uri="{FF2B5EF4-FFF2-40B4-BE49-F238E27FC236}">
                <a16:creationId xmlns:a16="http://schemas.microsoft.com/office/drawing/2014/main" id="{F6AE238D-BBDF-B9E4-9318-D6ABA34EDD7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29091" y="3315580"/>
            <a:ext cx="2485754" cy="402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/>
              <a:t>TIME HORIZONS</a:t>
            </a:r>
            <a:endParaRPr lang="en" sz="1800" b="0">
              <a:solidFill>
                <a:srgbClr val="000000"/>
              </a:solidFill>
            </a:endParaRPr>
          </a:p>
        </p:txBody>
      </p:sp>
      <p:sp>
        <p:nvSpPr>
          <p:cNvPr id="1233" name="Google Shape;1233;p41">
            <a:extLst>
              <a:ext uri="{FF2B5EF4-FFF2-40B4-BE49-F238E27FC236}">
                <a16:creationId xmlns:a16="http://schemas.microsoft.com/office/drawing/2014/main" id="{4B58437D-EB39-671A-151F-F60F073E2EFE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953883" y="3315579"/>
            <a:ext cx="2283530" cy="3940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 err="1"/>
              <a:t>FaIR</a:t>
            </a:r>
            <a:r>
              <a:rPr lang="en" sz="1800"/>
              <a:t> INTEGRATION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2009457" y="2281317"/>
            <a:ext cx="5230593" cy="1077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THE PROBLEM</a:t>
            </a:r>
            <a:endParaRPr/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523400" y="411900"/>
            <a:ext cx="1679350" cy="1931100"/>
            <a:chOff x="771175" y="632150"/>
            <a:chExt cx="1679350" cy="1931100"/>
          </a:xfrm>
        </p:grpSpPr>
        <p:sp>
          <p:nvSpPr>
            <p:cNvPr id="773" name="Google Shape;773;p32"/>
            <p:cNvSpPr/>
            <p:nvPr/>
          </p:nvSpPr>
          <p:spPr>
            <a:xfrm>
              <a:off x="771175" y="632150"/>
              <a:ext cx="1679350" cy="1931100"/>
            </a:xfrm>
            <a:custGeom>
              <a:avLst/>
              <a:gdLst/>
              <a:ahLst/>
              <a:cxnLst/>
              <a:rect l="l" t="t" r="r" b="b"/>
              <a:pathLst>
                <a:path w="67174" h="77244" extrusionOk="0">
                  <a:moveTo>
                    <a:pt x="33589" y="0"/>
                  </a:moveTo>
                  <a:cubicBezTo>
                    <a:pt x="28851" y="0"/>
                    <a:pt x="24115" y="1302"/>
                    <a:pt x="19988" y="3906"/>
                  </a:cubicBezTo>
                  <a:cubicBezTo>
                    <a:pt x="12533" y="8591"/>
                    <a:pt x="10023" y="15292"/>
                    <a:pt x="9240" y="20079"/>
                  </a:cubicBezTo>
                  <a:cubicBezTo>
                    <a:pt x="9124" y="20847"/>
                    <a:pt x="9023" y="21631"/>
                    <a:pt x="8979" y="22414"/>
                  </a:cubicBezTo>
                  <a:lnTo>
                    <a:pt x="8878" y="22327"/>
                  </a:lnTo>
                  <a:cubicBezTo>
                    <a:pt x="8863" y="22298"/>
                    <a:pt x="8849" y="22283"/>
                    <a:pt x="8834" y="22283"/>
                  </a:cubicBezTo>
                  <a:cubicBezTo>
                    <a:pt x="8733" y="22196"/>
                    <a:pt x="8631" y="22124"/>
                    <a:pt x="8515" y="22051"/>
                  </a:cubicBezTo>
                  <a:cubicBezTo>
                    <a:pt x="8500" y="22051"/>
                    <a:pt x="8500" y="22037"/>
                    <a:pt x="8486" y="22037"/>
                  </a:cubicBezTo>
                  <a:cubicBezTo>
                    <a:pt x="8370" y="21964"/>
                    <a:pt x="8268" y="21906"/>
                    <a:pt x="8138" y="21848"/>
                  </a:cubicBezTo>
                  <a:cubicBezTo>
                    <a:pt x="8123" y="21848"/>
                    <a:pt x="8123" y="21834"/>
                    <a:pt x="8109" y="21834"/>
                  </a:cubicBezTo>
                  <a:cubicBezTo>
                    <a:pt x="7978" y="21776"/>
                    <a:pt x="7862" y="21747"/>
                    <a:pt x="7717" y="21703"/>
                  </a:cubicBezTo>
                  <a:cubicBezTo>
                    <a:pt x="7688" y="21703"/>
                    <a:pt x="7674" y="21689"/>
                    <a:pt x="7630" y="21689"/>
                  </a:cubicBezTo>
                  <a:cubicBezTo>
                    <a:pt x="7601" y="21689"/>
                    <a:pt x="7558" y="21674"/>
                    <a:pt x="7543" y="21674"/>
                  </a:cubicBezTo>
                  <a:cubicBezTo>
                    <a:pt x="7442" y="21645"/>
                    <a:pt x="7340" y="21631"/>
                    <a:pt x="7238" y="21631"/>
                  </a:cubicBezTo>
                  <a:lnTo>
                    <a:pt x="7224" y="21631"/>
                  </a:lnTo>
                  <a:cubicBezTo>
                    <a:pt x="7151" y="21623"/>
                    <a:pt x="7083" y="21620"/>
                    <a:pt x="7014" y="21620"/>
                  </a:cubicBezTo>
                  <a:cubicBezTo>
                    <a:pt x="6945" y="21620"/>
                    <a:pt x="6876" y="21623"/>
                    <a:pt x="6803" y="21631"/>
                  </a:cubicBezTo>
                  <a:lnTo>
                    <a:pt x="6760" y="21631"/>
                  </a:lnTo>
                  <a:cubicBezTo>
                    <a:pt x="6615" y="21645"/>
                    <a:pt x="6499" y="21674"/>
                    <a:pt x="6354" y="21703"/>
                  </a:cubicBezTo>
                  <a:cubicBezTo>
                    <a:pt x="6325" y="21703"/>
                    <a:pt x="6310" y="21703"/>
                    <a:pt x="6296" y="21718"/>
                  </a:cubicBezTo>
                  <a:cubicBezTo>
                    <a:pt x="6165" y="21761"/>
                    <a:pt x="6020" y="21790"/>
                    <a:pt x="5890" y="21848"/>
                  </a:cubicBezTo>
                  <a:cubicBezTo>
                    <a:pt x="5773" y="21906"/>
                    <a:pt x="5657" y="21964"/>
                    <a:pt x="5527" y="22037"/>
                  </a:cubicBezTo>
                  <a:cubicBezTo>
                    <a:pt x="5512" y="22051"/>
                    <a:pt x="5498" y="22051"/>
                    <a:pt x="5469" y="22066"/>
                  </a:cubicBezTo>
                  <a:cubicBezTo>
                    <a:pt x="5367" y="22138"/>
                    <a:pt x="5266" y="22211"/>
                    <a:pt x="5164" y="22298"/>
                  </a:cubicBezTo>
                  <a:lnTo>
                    <a:pt x="5106" y="22356"/>
                  </a:lnTo>
                  <a:cubicBezTo>
                    <a:pt x="5019" y="22443"/>
                    <a:pt x="4918" y="22545"/>
                    <a:pt x="4845" y="22646"/>
                  </a:cubicBezTo>
                  <a:lnTo>
                    <a:pt x="4845" y="22661"/>
                  </a:lnTo>
                  <a:cubicBezTo>
                    <a:pt x="4744" y="22777"/>
                    <a:pt x="4671" y="22878"/>
                    <a:pt x="4599" y="22994"/>
                  </a:cubicBezTo>
                  <a:cubicBezTo>
                    <a:pt x="4584" y="23009"/>
                    <a:pt x="4584" y="23023"/>
                    <a:pt x="4570" y="23052"/>
                  </a:cubicBezTo>
                  <a:cubicBezTo>
                    <a:pt x="4497" y="23154"/>
                    <a:pt x="4439" y="23284"/>
                    <a:pt x="4381" y="23415"/>
                  </a:cubicBezTo>
                  <a:cubicBezTo>
                    <a:pt x="4381" y="23429"/>
                    <a:pt x="4366" y="23429"/>
                    <a:pt x="4366" y="23444"/>
                  </a:cubicBezTo>
                  <a:cubicBezTo>
                    <a:pt x="827" y="32669"/>
                    <a:pt x="0" y="38863"/>
                    <a:pt x="1683" y="43475"/>
                  </a:cubicBezTo>
                  <a:cubicBezTo>
                    <a:pt x="3540" y="48320"/>
                    <a:pt x="7877" y="50655"/>
                    <a:pt x="12156" y="52643"/>
                  </a:cubicBezTo>
                  <a:lnTo>
                    <a:pt x="12199" y="52657"/>
                  </a:lnTo>
                  <a:cubicBezTo>
                    <a:pt x="16435" y="54615"/>
                    <a:pt x="19234" y="55950"/>
                    <a:pt x="21192" y="57313"/>
                  </a:cubicBezTo>
                  <a:cubicBezTo>
                    <a:pt x="21250" y="57473"/>
                    <a:pt x="21323" y="57647"/>
                    <a:pt x="21395" y="57792"/>
                  </a:cubicBezTo>
                  <a:cubicBezTo>
                    <a:pt x="21105" y="58401"/>
                    <a:pt x="20946" y="59097"/>
                    <a:pt x="20946" y="59823"/>
                  </a:cubicBezTo>
                  <a:cubicBezTo>
                    <a:pt x="20946" y="60548"/>
                    <a:pt x="21105" y="61230"/>
                    <a:pt x="21395" y="61853"/>
                  </a:cubicBezTo>
                  <a:cubicBezTo>
                    <a:pt x="21105" y="62462"/>
                    <a:pt x="20946" y="63159"/>
                    <a:pt x="20946" y="63884"/>
                  </a:cubicBezTo>
                  <a:cubicBezTo>
                    <a:pt x="20946" y="64609"/>
                    <a:pt x="21105" y="65291"/>
                    <a:pt x="21395" y="65915"/>
                  </a:cubicBezTo>
                  <a:cubicBezTo>
                    <a:pt x="21105" y="66524"/>
                    <a:pt x="20946" y="67220"/>
                    <a:pt x="20946" y="67945"/>
                  </a:cubicBezTo>
                  <a:cubicBezTo>
                    <a:pt x="20946" y="70281"/>
                    <a:pt x="22628" y="72239"/>
                    <a:pt x="24862" y="72660"/>
                  </a:cubicBezTo>
                  <a:lnTo>
                    <a:pt x="32231" y="76881"/>
                  </a:lnTo>
                  <a:cubicBezTo>
                    <a:pt x="32651" y="77113"/>
                    <a:pt x="33145" y="77243"/>
                    <a:pt x="33623" y="77243"/>
                  </a:cubicBezTo>
                  <a:cubicBezTo>
                    <a:pt x="34087" y="77243"/>
                    <a:pt x="34566" y="77113"/>
                    <a:pt x="35001" y="76881"/>
                  </a:cubicBezTo>
                  <a:lnTo>
                    <a:pt x="42370" y="72660"/>
                  </a:lnTo>
                  <a:cubicBezTo>
                    <a:pt x="44589" y="72239"/>
                    <a:pt x="46286" y="70281"/>
                    <a:pt x="46286" y="67945"/>
                  </a:cubicBezTo>
                  <a:cubicBezTo>
                    <a:pt x="46286" y="67220"/>
                    <a:pt x="46127" y="66524"/>
                    <a:pt x="45837" y="65915"/>
                  </a:cubicBezTo>
                  <a:cubicBezTo>
                    <a:pt x="46127" y="65291"/>
                    <a:pt x="46286" y="64609"/>
                    <a:pt x="46286" y="63884"/>
                  </a:cubicBezTo>
                  <a:cubicBezTo>
                    <a:pt x="46286" y="63159"/>
                    <a:pt x="46127" y="62462"/>
                    <a:pt x="45837" y="61853"/>
                  </a:cubicBezTo>
                  <a:cubicBezTo>
                    <a:pt x="46127" y="61230"/>
                    <a:pt x="46286" y="60548"/>
                    <a:pt x="46286" y="59823"/>
                  </a:cubicBezTo>
                  <a:cubicBezTo>
                    <a:pt x="46286" y="59097"/>
                    <a:pt x="46127" y="58401"/>
                    <a:pt x="45837" y="57792"/>
                  </a:cubicBezTo>
                  <a:cubicBezTo>
                    <a:pt x="45909" y="57647"/>
                    <a:pt x="45982" y="57473"/>
                    <a:pt x="46040" y="57313"/>
                  </a:cubicBezTo>
                  <a:cubicBezTo>
                    <a:pt x="47998" y="55950"/>
                    <a:pt x="50812" y="54615"/>
                    <a:pt x="55033" y="52657"/>
                  </a:cubicBezTo>
                  <a:lnTo>
                    <a:pt x="55091" y="52643"/>
                  </a:lnTo>
                  <a:cubicBezTo>
                    <a:pt x="59370" y="50655"/>
                    <a:pt x="63692" y="48306"/>
                    <a:pt x="65491" y="43403"/>
                  </a:cubicBezTo>
                  <a:cubicBezTo>
                    <a:pt x="67173" y="38790"/>
                    <a:pt x="66361" y="32626"/>
                    <a:pt x="62807" y="23371"/>
                  </a:cubicBezTo>
                  <a:cubicBezTo>
                    <a:pt x="62807" y="23357"/>
                    <a:pt x="62793" y="23357"/>
                    <a:pt x="62793" y="23342"/>
                  </a:cubicBezTo>
                  <a:cubicBezTo>
                    <a:pt x="62735" y="23212"/>
                    <a:pt x="62677" y="23081"/>
                    <a:pt x="62604" y="22980"/>
                  </a:cubicBezTo>
                  <a:cubicBezTo>
                    <a:pt x="62604" y="22951"/>
                    <a:pt x="62590" y="22936"/>
                    <a:pt x="62575" y="22936"/>
                  </a:cubicBezTo>
                  <a:cubicBezTo>
                    <a:pt x="62503" y="22806"/>
                    <a:pt x="62430" y="22704"/>
                    <a:pt x="62343" y="22588"/>
                  </a:cubicBezTo>
                  <a:cubicBezTo>
                    <a:pt x="62242" y="22486"/>
                    <a:pt x="62155" y="22399"/>
                    <a:pt x="62053" y="22298"/>
                  </a:cubicBezTo>
                  <a:cubicBezTo>
                    <a:pt x="62024" y="22283"/>
                    <a:pt x="62010" y="22269"/>
                    <a:pt x="61995" y="22269"/>
                  </a:cubicBezTo>
                  <a:cubicBezTo>
                    <a:pt x="61879" y="22182"/>
                    <a:pt x="61792" y="22109"/>
                    <a:pt x="61691" y="22037"/>
                  </a:cubicBezTo>
                  <a:cubicBezTo>
                    <a:pt x="61662" y="22008"/>
                    <a:pt x="61647" y="22008"/>
                    <a:pt x="61633" y="21993"/>
                  </a:cubicBezTo>
                  <a:cubicBezTo>
                    <a:pt x="61516" y="21921"/>
                    <a:pt x="61400" y="21863"/>
                    <a:pt x="61270" y="21819"/>
                  </a:cubicBezTo>
                  <a:cubicBezTo>
                    <a:pt x="61139" y="21761"/>
                    <a:pt x="61009" y="21718"/>
                    <a:pt x="60893" y="21689"/>
                  </a:cubicBezTo>
                  <a:cubicBezTo>
                    <a:pt x="60864" y="21689"/>
                    <a:pt x="60849" y="21674"/>
                    <a:pt x="60835" y="21674"/>
                  </a:cubicBezTo>
                  <a:cubicBezTo>
                    <a:pt x="60704" y="21631"/>
                    <a:pt x="60559" y="21616"/>
                    <a:pt x="60429" y="21616"/>
                  </a:cubicBezTo>
                  <a:lnTo>
                    <a:pt x="59935" y="21616"/>
                  </a:lnTo>
                  <a:cubicBezTo>
                    <a:pt x="59834" y="21631"/>
                    <a:pt x="59747" y="21631"/>
                    <a:pt x="59631" y="21645"/>
                  </a:cubicBezTo>
                  <a:cubicBezTo>
                    <a:pt x="59602" y="21645"/>
                    <a:pt x="59558" y="21674"/>
                    <a:pt x="59544" y="21674"/>
                  </a:cubicBezTo>
                  <a:cubicBezTo>
                    <a:pt x="59500" y="21674"/>
                    <a:pt x="59486" y="21689"/>
                    <a:pt x="59457" y="21689"/>
                  </a:cubicBezTo>
                  <a:cubicBezTo>
                    <a:pt x="59326" y="21718"/>
                    <a:pt x="59196" y="21761"/>
                    <a:pt x="59065" y="21819"/>
                  </a:cubicBezTo>
                  <a:cubicBezTo>
                    <a:pt x="59051" y="21819"/>
                    <a:pt x="59051" y="21834"/>
                    <a:pt x="59036" y="21834"/>
                  </a:cubicBezTo>
                  <a:cubicBezTo>
                    <a:pt x="58906" y="21892"/>
                    <a:pt x="58804" y="21935"/>
                    <a:pt x="58688" y="22008"/>
                  </a:cubicBezTo>
                  <a:cubicBezTo>
                    <a:pt x="58673" y="22008"/>
                    <a:pt x="58659" y="22037"/>
                    <a:pt x="58659" y="22037"/>
                  </a:cubicBezTo>
                  <a:cubicBezTo>
                    <a:pt x="58543" y="22109"/>
                    <a:pt x="58441" y="22196"/>
                    <a:pt x="58354" y="22269"/>
                  </a:cubicBezTo>
                  <a:lnTo>
                    <a:pt x="58296" y="22327"/>
                  </a:lnTo>
                  <a:cubicBezTo>
                    <a:pt x="58253" y="22356"/>
                    <a:pt x="58224" y="22370"/>
                    <a:pt x="58209" y="22414"/>
                  </a:cubicBezTo>
                  <a:cubicBezTo>
                    <a:pt x="58151" y="21631"/>
                    <a:pt x="58050" y="20847"/>
                    <a:pt x="57934" y="20079"/>
                  </a:cubicBezTo>
                  <a:cubicBezTo>
                    <a:pt x="57150" y="15292"/>
                    <a:pt x="54641" y="8591"/>
                    <a:pt x="47200" y="3906"/>
                  </a:cubicBezTo>
                  <a:cubicBezTo>
                    <a:pt x="43066" y="1302"/>
                    <a:pt x="38327" y="0"/>
                    <a:pt x="33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1630950" y="1241800"/>
              <a:ext cx="816675" cy="933075"/>
            </a:xfrm>
            <a:custGeom>
              <a:avLst/>
              <a:gdLst/>
              <a:ahLst/>
              <a:cxnLst/>
              <a:rect l="l" t="t" r="r" b="b"/>
              <a:pathLst>
                <a:path w="32667" h="37323" extrusionOk="0">
                  <a:moveTo>
                    <a:pt x="25806" y="1"/>
                  </a:moveTo>
                  <a:lnTo>
                    <a:pt x="25806" y="1"/>
                  </a:lnTo>
                  <a:cubicBezTo>
                    <a:pt x="23528" y="12272"/>
                    <a:pt x="17364" y="8356"/>
                    <a:pt x="8690" y="17233"/>
                  </a:cubicBezTo>
                  <a:cubicBezTo>
                    <a:pt x="1" y="26095"/>
                    <a:pt x="4846" y="37322"/>
                    <a:pt x="4846" y="37322"/>
                  </a:cubicBezTo>
                  <a:cubicBezTo>
                    <a:pt x="7079" y="31477"/>
                    <a:pt x="10836" y="29751"/>
                    <a:pt x="19496" y="25762"/>
                  </a:cubicBezTo>
                  <a:cubicBezTo>
                    <a:pt x="28141" y="21758"/>
                    <a:pt x="32666" y="17900"/>
                    <a:pt x="25806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1655625" y="1238825"/>
              <a:ext cx="636800" cy="1094500"/>
            </a:xfrm>
            <a:custGeom>
              <a:avLst/>
              <a:gdLst/>
              <a:ahLst/>
              <a:cxnLst/>
              <a:rect l="l" t="t" r="r" b="b"/>
              <a:pathLst>
                <a:path w="25472" h="43780" extrusionOk="0">
                  <a:moveTo>
                    <a:pt x="24825" y="1"/>
                  </a:moveTo>
                  <a:cubicBezTo>
                    <a:pt x="24819" y="1"/>
                    <a:pt x="24812" y="2"/>
                    <a:pt x="24804" y="4"/>
                  </a:cubicBezTo>
                  <a:cubicBezTo>
                    <a:pt x="24746" y="33"/>
                    <a:pt x="24717" y="62"/>
                    <a:pt x="24732" y="120"/>
                  </a:cubicBezTo>
                  <a:cubicBezTo>
                    <a:pt x="24732" y="163"/>
                    <a:pt x="25297" y="2934"/>
                    <a:pt x="24717" y="6444"/>
                  </a:cubicBezTo>
                  <a:cubicBezTo>
                    <a:pt x="24180" y="9693"/>
                    <a:pt x="22556" y="14277"/>
                    <a:pt x="17827" y="17598"/>
                  </a:cubicBezTo>
                  <a:cubicBezTo>
                    <a:pt x="10865" y="22486"/>
                    <a:pt x="0" y="32393"/>
                    <a:pt x="5657" y="43722"/>
                  </a:cubicBezTo>
                  <a:cubicBezTo>
                    <a:pt x="5657" y="43765"/>
                    <a:pt x="5686" y="43780"/>
                    <a:pt x="5730" y="43780"/>
                  </a:cubicBezTo>
                  <a:lnTo>
                    <a:pt x="5788" y="43780"/>
                  </a:lnTo>
                  <a:cubicBezTo>
                    <a:pt x="5817" y="43751"/>
                    <a:pt x="5831" y="43693"/>
                    <a:pt x="5817" y="43649"/>
                  </a:cubicBezTo>
                  <a:cubicBezTo>
                    <a:pt x="218" y="32451"/>
                    <a:pt x="11010" y="22603"/>
                    <a:pt x="17929" y="17743"/>
                  </a:cubicBezTo>
                  <a:cubicBezTo>
                    <a:pt x="22715" y="14378"/>
                    <a:pt x="24369" y="9751"/>
                    <a:pt x="24891" y="6473"/>
                  </a:cubicBezTo>
                  <a:cubicBezTo>
                    <a:pt x="25471" y="2905"/>
                    <a:pt x="24906" y="120"/>
                    <a:pt x="24906" y="91"/>
                  </a:cubicBezTo>
                  <a:cubicBezTo>
                    <a:pt x="24893" y="40"/>
                    <a:pt x="24869" y="1"/>
                    <a:pt x="24825" y="1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774800" y="1241800"/>
              <a:ext cx="816300" cy="933075"/>
            </a:xfrm>
            <a:custGeom>
              <a:avLst/>
              <a:gdLst/>
              <a:ahLst/>
              <a:cxnLst/>
              <a:rect l="l" t="t" r="r" b="b"/>
              <a:pathLst>
                <a:path w="32652" h="37323" extrusionOk="0">
                  <a:moveTo>
                    <a:pt x="6861" y="1"/>
                  </a:moveTo>
                  <a:cubicBezTo>
                    <a:pt x="1" y="17900"/>
                    <a:pt x="4512" y="21758"/>
                    <a:pt x="13171" y="25762"/>
                  </a:cubicBezTo>
                  <a:cubicBezTo>
                    <a:pt x="21831" y="29751"/>
                    <a:pt x="25587" y="31477"/>
                    <a:pt x="27821" y="37322"/>
                  </a:cubicBezTo>
                  <a:cubicBezTo>
                    <a:pt x="27821" y="37322"/>
                    <a:pt x="32651" y="26095"/>
                    <a:pt x="23977" y="17233"/>
                  </a:cubicBezTo>
                  <a:cubicBezTo>
                    <a:pt x="15303" y="8356"/>
                    <a:pt x="9139" y="12272"/>
                    <a:pt x="6861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930000" y="1238550"/>
              <a:ext cx="636800" cy="1094775"/>
            </a:xfrm>
            <a:custGeom>
              <a:avLst/>
              <a:gdLst/>
              <a:ahLst/>
              <a:cxnLst/>
              <a:rect l="l" t="t" r="r" b="b"/>
              <a:pathLst>
                <a:path w="25472" h="43791" extrusionOk="0">
                  <a:moveTo>
                    <a:pt x="668" y="0"/>
                  </a:moveTo>
                  <a:cubicBezTo>
                    <a:pt x="610" y="0"/>
                    <a:pt x="566" y="29"/>
                    <a:pt x="552" y="73"/>
                  </a:cubicBezTo>
                  <a:cubicBezTo>
                    <a:pt x="552" y="102"/>
                    <a:pt x="1" y="2901"/>
                    <a:pt x="566" y="6455"/>
                  </a:cubicBezTo>
                  <a:cubicBezTo>
                    <a:pt x="1103" y="9748"/>
                    <a:pt x="2757" y="14360"/>
                    <a:pt x="7543" y="17740"/>
                  </a:cubicBezTo>
                  <a:cubicBezTo>
                    <a:pt x="14462" y="22614"/>
                    <a:pt x="25254" y="32448"/>
                    <a:pt x="19655" y="43646"/>
                  </a:cubicBezTo>
                  <a:cubicBezTo>
                    <a:pt x="19626" y="43704"/>
                    <a:pt x="19655" y="43762"/>
                    <a:pt x="19684" y="43776"/>
                  </a:cubicBezTo>
                  <a:cubicBezTo>
                    <a:pt x="19684" y="43791"/>
                    <a:pt x="19699" y="43791"/>
                    <a:pt x="19713" y="43791"/>
                  </a:cubicBezTo>
                  <a:cubicBezTo>
                    <a:pt x="19757" y="43791"/>
                    <a:pt x="19800" y="43776"/>
                    <a:pt x="19815" y="43718"/>
                  </a:cubicBezTo>
                  <a:cubicBezTo>
                    <a:pt x="25472" y="32404"/>
                    <a:pt x="14622" y="22483"/>
                    <a:pt x="7645" y="17595"/>
                  </a:cubicBezTo>
                  <a:cubicBezTo>
                    <a:pt x="2916" y="14259"/>
                    <a:pt x="1277" y="9690"/>
                    <a:pt x="755" y="6440"/>
                  </a:cubicBezTo>
                  <a:cubicBezTo>
                    <a:pt x="175" y="2930"/>
                    <a:pt x="740" y="145"/>
                    <a:pt x="740" y="116"/>
                  </a:cubicBezTo>
                  <a:cubicBezTo>
                    <a:pt x="740" y="58"/>
                    <a:pt x="726" y="29"/>
                    <a:pt x="668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986925" y="701850"/>
              <a:ext cx="1248550" cy="1285175"/>
            </a:xfrm>
            <a:custGeom>
              <a:avLst/>
              <a:gdLst/>
              <a:ahLst/>
              <a:cxnLst/>
              <a:rect l="l" t="t" r="r" b="b"/>
              <a:pathLst>
                <a:path w="49942" h="51407" extrusionOk="0">
                  <a:moveTo>
                    <a:pt x="24971" y="1"/>
                  </a:moveTo>
                  <a:cubicBezTo>
                    <a:pt x="20747" y="1"/>
                    <a:pt x="16522" y="1161"/>
                    <a:pt x="12838" y="3482"/>
                  </a:cubicBezTo>
                  <a:cubicBezTo>
                    <a:pt x="1" y="11576"/>
                    <a:pt x="1524" y="28039"/>
                    <a:pt x="7616" y="35509"/>
                  </a:cubicBezTo>
                  <a:cubicBezTo>
                    <a:pt x="15202" y="44807"/>
                    <a:pt x="16667" y="51407"/>
                    <a:pt x="16667" y="51407"/>
                  </a:cubicBezTo>
                  <a:lnTo>
                    <a:pt x="33305" y="51407"/>
                  </a:lnTo>
                  <a:cubicBezTo>
                    <a:pt x="33305" y="51407"/>
                    <a:pt x="34770" y="44807"/>
                    <a:pt x="42356" y="35509"/>
                  </a:cubicBezTo>
                  <a:cubicBezTo>
                    <a:pt x="48433" y="28053"/>
                    <a:pt x="49942" y="11576"/>
                    <a:pt x="37105" y="3482"/>
                  </a:cubicBezTo>
                  <a:cubicBezTo>
                    <a:pt x="33421" y="1161"/>
                    <a:pt x="29196" y="1"/>
                    <a:pt x="24971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1390900" y="1387150"/>
              <a:ext cx="398550" cy="602050"/>
            </a:xfrm>
            <a:custGeom>
              <a:avLst/>
              <a:gdLst/>
              <a:ahLst/>
              <a:cxnLst/>
              <a:rect l="l" t="t" r="r" b="b"/>
              <a:pathLst>
                <a:path w="15942" h="24082" extrusionOk="0">
                  <a:moveTo>
                    <a:pt x="1915" y="192"/>
                  </a:moveTo>
                  <a:cubicBezTo>
                    <a:pt x="2394" y="192"/>
                    <a:pt x="2960" y="424"/>
                    <a:pt x="3554" y="844"/>
                  </a:cubicBezTo>
                  <a:cubicBezTo>
                    <a:pt x="4889" y="1874"/>
                    <a:pt x="5701" y="4413"/>
                    <a:pt x="6180" y="7444"/>
                  </a:cubicBezTo>
                  <a:cubicBezTo>
                    <a:pt x="2902" y="6893"/>
                    <a:pt x="1161" y="5123"/>
                    <a:pt x="595" y="3412"/>
                  </a:cubicBezTo>
                  <a:cubicBezTo>
                    <a:pt x="189" y="2164"/>
                    <a:pt x="407" y="932"/>
                    <a:pt x="1132" y="424"/>
                  </a:cubicBezTo>
                  <a:cubicBezTo>
                    <a:pt x="1379" y="264"/>
                    <a:pt x="1625" y="192"/>
                    <a:pt x="1915" y="192"/>
                  </a:cubicBezTo>
                  <a:close/>
                  <a:moveTo>
                    <a:pt x="14100" y="2251"/>
                  </a:moveTo>
                  <a:cubicBezTo>
                    <a:pt x="14317" y="2251"/>
                    <a:pt x="14520" y="2295"/>
                    <a:pt x="14709" y="2382"/>
                  </a:cubicBezTo>
                  <a:cubicBezTo>
                    <a:pt x="15376" y="2701"/>
                    <a:pt x="15724" y="3542"/>
                    <a:pt x="15536" y="4398"/>
                  </a:cubicBezTo>
                  <a:cubicBezTo>
                    <a:pt x="15245" y="5675"/>
                    <a:pt x="13795" y="7053"/>
                    <a:pt x="10589" y="7488"/>
                  </a:cubicBezTo>
                  <a:cubicBezTo>
                    <a:pt x="10937" y="5791"/>
                    <a:pt x="11416" y="4355"/>
                    <a:pt x="12141" y="3455"/>
                  </a:cubicBezTo>
                  <a:cubicBezTo>
                    <a:pt x="12780" y="2672"/>
                    <a:pt x="13476" y="2251"/>
                    <a:pt x="14100" y="2251"/>
                  </a:cubicBezTo>
                  <a:close/>
                  <a:moveTo>
                    <a:pt x="1924" y="0"/>
                  </a:moveTo>
                  <a:cubicBezTo>
                    <a:pt x="1521" y="0"/>
                    <a:pt x="1223" y="141"/>
                    <a:pt x="1030" y="279"/>
                  </a:cubicBezTo>
                  <a:cubicBezTo>
                    <a:pt x="247" y="844"/>
                    <a:pt x="1" y="2164"/>
                    <a:pt x="436" y="3484"/>
                  </a:cubicBezTo>
                  <a:cubicBezTo>
                    <a:pt x="1016" y="5269"/>
                    <a:pt x="2829" y="7096"/>
                    <a:pt x="6209" y="7662"/>
                  </a:cubicBezTo>
                  <a:cubicBezTo>
                    <a:pt x="7268" y="14552"/>
                    <a:pt x="6658" y="23864"/>
                    <a:pt x="6629" y="23995"/>
                  </a:cubicBezTo>
                  <a:cubicBezTo>
                    <a:pt x="6629" y="24038"/>
                    <a:pt x="6673" y="24082"/>
                    <a:pt x="6716" y="24082"/>
                  </a:cubicBezTo>
                  <a:cubicBezTo>
                    <a:pt x="6760" y="24082"/>
                    <a:pt x="6818" y="24053"/>
                    <a:pt x="6818" y="23995"/>
                  </a:cubicBezTo>
                  <a:cubicBezTo>
                    <a:pt x="6847" y="23458"/>
                    <a:pt x="7442" y="14465"/>
                    <a:pt x="6412" y="7676"/>
                  </a:cubicBezTo>
                  <a:lnTo>
                    <a:pt x="6412" y="7676"/>
                  </a:lnTo>
                  <a:cubicBezTo>
                    <a:pt x="7010" y="7754"/>
                    <a:pt x="7679" y="7809"/>
                    <a:pt x="8386" y="7809"/>
                  </a:cubicBezTo>
                  <a:cubicBezTo>
                    <a:pt x="8467" y="7809"/>
                    <a:pt x="8549" y="7808"/>
                    <a:pt x="8631" y="7807"/>
                  </a:cubicBezTo>
                  <a:cubicBezTo>
                    <a:pt x="9240" y="7792"/>
                    <a:pt x="9821" y="7749"/>
                    <a:pt x="10343" y="7691"/>
                  </a:cubicBezTo>
                  <a:lnTo>
                    <a:pt x="10343" y="7691"/>
                  </a:lnTo>
                  <a:cubicBezTo>
                    <a:pt x="9153" y="13972"/>
                    <a:pt x="10024" y="23487"/>
                    <a:pt x="10082" y="23995"/>
                  </a:cubicBezTo>
                  <a:cubicBezTo>
                    <a:pt x="10082" y="24053"/>
                    <a:pt x="10111" y="24082"/>
                    <a:pt x="10169" y="24082"/>
                  </a:cubicBezTo>
                  <a:cubicBezTo>
                    <a:pt x="10241" y="24082"/>
                    <a:pt x="10285" y="24038"/>
                    <a:pt x="10285" y="23980"/>
                  </a:cubicBezTo>
                  <a:cubicBezTo>
                    <a:pt x="10285" y="23850"/>
                    <a:pt x="9356" y="14030"/>
                    <a:pt x="10575" y="7676"/>
                  </a:cubicBezTo>
                  <a:cubicBezTo>
                    <a:pt x="14781" y="7140"/>
                    <a:pt x="15579" y="5109"/>
                    <a:pt x="15724" y="4427"/>
                  </a:cubicBezTo>
                  <a:cubicBezTo>
                    <a:pt x="15942" y="3484"/>
                    <a:pt x="15536" y="2585"/>
                    <a:pt x="14796" y="2222"/>
                  </a:cubicBezTo>
                  <a:cubicBezTo>
                    <a:pt x="14577" y="2115"/>
                    <a:pt x="14346" y="2062"/>
                    <a:pt x="14109" y="2062"/>
                  </a:cubicBezTo>
                  <a:cubicBezTo>
                    <a:pt x="13422" y="2062"/>
                    <a:pt x="12683" y="2505"/>
                    <a:pt x="12025" y="3325"/>
                  </a:cubicBezTo>
                  <a:cubicBezTo>
                    <a:pt x="11271" y="4268"/>
                    <a:pt x="10749" y="5733"/>
                    <a:pt x="10401" y="7502"/>
                  </a:cubicBezTo>
                  <a:cubicBezTo>
                    <a:pt x="9864" y="7575"/>
                    <a:pt x="9269" y="7604"/>
                    <a:pt x="8631" y="7618"/>
                  </a:cubicBezTo>
                  <a:cubicBezTo>
                    <a:pt x="7819" y="7618"/>
                    <a:pt x="7065" y="7589"/>
                    <a:pt x="6397" y="7473"/>
                  </a:cubicBezTo>
                  <a:cubicBezTo>
                    <a:pt x="5904" y="4398"/>
                    <a:pt x="5063" y="1802"/>
                    <a:pt x="3656" y="714"/>
                  </a:cubicBezTo>
                  <a:cubicBezTo>
                    <a:pt x="2947" y="173"/>
                    <a:pt x="2371" y="0"/>
                    <a:pt x="1924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363700" y="1975750"/>
              <a:ext cx="495025" cy="101575"/>
            </a:xfrm>
            <a:custGeom>
              <a:avLst/>
              <a:gdLst/>
              <a:ahLst/>
              <a:cxnLst/>
              <a:rect l="l" t="t" r="r" b="b"/>
              <a:pathLst>
                <a:path w="19801" h="4063" extrusionOk="0">
                  <a:moveTo>
                    <a:pt x="2031" y="1"/>
                  </a:moveTo>
                  <a:cubicBezTo>
                    <a:pt x="929" y="1"/>
                    <a:pt x="1" y="900"/>
                    <a:pt x="1" y="2032"/>
                  </a:cubicBezTo>
                  <a:cubicBezTo>
                    <a:pt x="1" y="3134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49"/>
                    <a:pt x="19800" y="2032"/>
                  </a:cubicBezTo>
                  <a:cubicBezTo>
                    <a:pt x="19800" y="929"/>
                    <a:pt x="18886" y="1"/>
                    <a:pt x="17769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363700" y="2076925"/>
              <a:ext cx="495025" cy="101575"/>
            </a:xfrm>
            <a:custGeom>
              <a:avLst/>
              <a:gdLst/>
              <a:ahLst/>
              <a:cxnLst/>
              <a:rect l="l" t="t" r="r" b="b"/>
              <a:pathLst>
                <a:path w="19801" h="4063" extrusionOk="0">
                  <a:moveTo>
                    <a:pt x="2031" y="1"/>
                  </a:moveTo>
                  <a:cubicBezTo>
                    <a:pt x="929" y="1"/>
                    <a:pt x="1" y="900"/>
                    <a:pt x="1" y="2032"/>
                  </a:cubicBezTo>
                  <a:cubicBezTo>
                    <a:pt x="1" y="3148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48"/>
                    <a:pt x="19800" y="2032"/>
                  </a:cubicBezTo>
                  <a:cubicBezTo>
                    <a:pt x="19800" y="915"/>
                    <a:pt x="18886" y="1"/>
                    <a:pt x="17769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1363700" y="2177750"/>
              <a:ext cx="495025" cy="101550"/>
            </a:xfrm>
            <a:custGeom>
              <a:avLst/>
              <a:gdLst/>
              <a:ahLst/>
              <a:cxnLst/>
              <a:rect l="l" t="t" r="r" b="b"/>
              <a:pathLst>
                <a:path w="19801" h="4062" extrusionOk="0">
                  <a:moveTo>
                    <a:pt x="2031" y="0"/>
                  </a:moveTo>
                  <a:cubicBezTo>
                    <a:pt x="929" y="0"/>
                    <a:pt x="1" y="914"/>
                    <a:pt x="1" y="2031"/>
                  </a:cubicBezTo>
                  <a:cubicBezTo>
                    <a:pt x="1" y="3162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62"/>
                    <a:pt x="19800" y="2031"/>
                  </a:cubicBezTo>
                  <a:cubicBezTo>
                    <a:pt x="19800" y="929"/>
                    <a:pt x="18886" y="0"/>
                    <a:pt x="17769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1363700" y="2278925"/>
              <a:ext cx="495025" cy="101550"/>
            </a:xfrm>
            <a:custGeom>
              <a:avLst/>
              <a:gdLst/>
              <a:ahLst/>
              <a:cxnLst/>
              <a:rect l="l" t="t" r="r" b="b"/>
              <a:pathLst>
                <a:path w="19801" h="4062" extrusionOk="0">
                  <a:moveTo>
                    <a:pt x="2031" y="0"/>
                  </a:moveTo>
                  <a:cubicBezTo>
                    <a:pt x="929" y="0"/>
                    <a:pt x="1" y="914"/>
                    <a:pt x="1" y="2031"/>
                  </a:cubicBezTo>
                  <a:cubicBezTo>
                    <a:pt x="1" y="3162"/>
                    <a:pt x="900" y="4062"/>
                    <a:pt x="2031" y="4062"/>
                  </a:cubicBezTo>
                  <a:lnTo>
                    <a:pt x="17769" y="4062"/>
                  </a:lnTo>
                  <a:cubicBezTo>
                    <a:pt x="18872" y="4062"/>
                    <a:pt x="19800" y="3162"/>
                    <a:pt x="19800" y="2031"/>
                  </a:cubicBezTo>
                  <a:cubicBezTo>
                    <a:pt x="19800" y="928"/>
                    <a:pt x="18886" y="0"/>
                    <a:pt x="17769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1414475" y="2380450"/>
              <a:ext cx="393475" cy="112450"/>
            </a:xfrm>
            <a:custGeom>
              <a:avLst/>
              <a:gdLst/>
              <a:ahLst/>
              <a:cxnLst/>
              <a:rect l="l" t="t" r="r" b="b"/>
              <a:pathLst>
                <a:path w="15739" h="4498" extrusionOk="0">
                  <a:moveTo>
                    <a:pt x="0" y="1"/>
                  </a:moveTo>
                  <a:lnTo>
                    <a:pt x="7862" y="4497"/>
                  </a:lnTo>
                  <a:lnTo>
                    <a:pt x="15738" y="1"/>
                  </a:ln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1249850" y="926325"/>
              <a:ext cx="138900" cy="163200"/>
            </a:xfrm>
            <a:custGeom>
              <a:avLst/>
              <a:gdLst/>
              <a:ahLst/>
              <a:cxnLst/>
              <a:rect l="l" t="t" r="r" b="b"/>
              <a:pathLst>
                <a:path w="5556" h="6528" extrusionOk="0">
                  <a:moveTo>
                    <a:pt x="3307" y="0"/>
                  </a:moveTo>
                  <a:cubicBezTo>
                    <a:pt x="2843" y="0"/>
                    <a:pt x="2408" y="87"/>
                    <a:pt x="2016" y="261"/>
                  </a:cubicBezTo>
                  <a:cubicBezTo>
                    <a:pt x="1610" y="435"/>
                    <a:pt x="1277" y="653"/>
                    <a:pt x="957" y="958"/>
                  </a:cubicBezTo>
                  <a:cubicBezTo>
                    <a:pt x="667" y="1248"/>
                    <a:pt x="435" y="1596"/>
                    <a:pt x="261" y="2002"/>
                  </a:cubicBezTo>
                  <a:cubicBezTo>
                    <a:pt x="87" y="2394"/>
                    <a:pt x="0" y="2814"/>
                    <a:pt x="0" y="3264"/>
                  </a:cubicBezTo>
                  <a:cubicBezTo>
                    <a:pt x="0" y="3714"/>
                    <a:pt x="73" y="4134"/>
                    <a:pt x="261" y="4540"/>
                  </a:cubicBezTo>
                  <a:cubicBezTo>
                    <a:pt x="421" y="4917"/>
                    <a:pt x="653" y="5266"/>
                    <a:pt x="957" y="5570"/>
                  </a:cubicBezTo>
                  <a:cubicBezTo>
                    <a:pt x="1277" y="5875"/>
                    <a:pt x="1610" y="6107"/>
                    <a:pt x="2016" y="6281"/>
                  </a:cubicBezTo>
                  <a:cubicBezTo>
                    <a:pt x="2408" y="6441"/>
                    <a:pt x="2843" y="6528"/>
                    <a:pt x="3307" y="6528"/>
                  </a:cubicBezTo>
                  <a:cubicBezTo>
                    <a:pt x="3670" y="6528"/>
                    <a:pt x="4004" y="6470"/>
                    <a:pt x="4352" y="6382"/>
                  </a:cubicBezTo>
                  <a:cubicBezTo>
                    <a:pt x="4685" y="6295"/>
                    <a:pt x="4990" y="6150"/>
                    <a:pt x="5266" y="5976"/>
                  </a:cubicBezTo>
                  <a:cubicBezTo>
                    <a:pt x="5338" y="5933"/>
                    <a:pt x="5396" y="5860"/>
                    <a:pt x="5454" y="5788"/>
                  </a:cubicBezTo>
                  <a:cubicBezTo>
                    <a:pt x="5512" y="5686"/>
                    <a:pt x="5556" y="5599"/>
                    <a:pt x="5556" y="5483"/>
                  </a:cubicBezTo>
                  <a:lnTo>
                    <a:pt x="5556" y="3554"/>
                  </a:lnTo>
                  <a:cubicBezTo>
                    <a:pt x="5556" y="3394"/>
                    <a:pt x="5498" y="3264"/>
                    <a:pt x="5382" y="3162"/>
                  </a:cubicBezTo>
                  <a:cubicBezTo>
                    <a:pt x="5280" y="3046"/>
                    <a:pt x="5149" y="2988"/>
                    <a:pt x="4990" y="2988"/>
                  </a:cubicBezTo>
                  <a:lnTo>
                    <a:pt x="3496" y="2988"/>
                  </a:lnTo>
                  <a:cubicBezTo>
                    <a:pt x="3336" y="2988"/>
                    <a:pt x="3206" y="3046"/>
                    <a:pt x="3104" y="3162"/>
                  </a:cubicBezTo>
                  <a:cubicBezTo>
                    <a:pt x="2988" y="3264"/>
                    <a:pt x="2945" y="3394"/>
                    <a:pt x="2945" y="3554"/>
                  </a:cubicBezTo>
                  <a:cubicBezTo>
                    <a:pt x="2945" y="3714"/>
                    <a:pt x="2988" y="3844"/>
                    <a:pt x="3104" y="3946"/>
                  </a:cubicBezTo>
                  <a:cubicBezTo>
                    <a:pt x="3206" y="4062"/>
                    <a:pt x="3336" y="4120"/>
                    <a:pt x="3496" y="4120"/>
                  </a:cubicBezTo>
                  <a:lnTo>
                    <a:pt x="4352" y="4120"/>
                  </a:lnTo>
                  <a:lnTo>
                    <a:pt x="4352" y="5284"/>
                  </a:lnTo>
                  <a:lnTo>
                    <a:pt x="4352" y="5284"/>
                  </a:lnTo>
                  <a:cubicBezTo>
                    <a:pt x="4225" y="5330"/>
                    <a:pt x="4078" y="5373"/>
                    <a:pt x="3902" y="5396"/>
                  </a:cubicBezTo>
                  <a:cubicBezTo>
                    <a:pt x="3684" y="5440"/>
                    <a:pt x="3481" y="5454"/>
                    <a:pt x="3293" y="5454"/>
                  </a:cubicBezTo>
                  <a:cubicBezTo>
                    <a:pt x="2916" y="5454"/>
                    <a:pt x="2553" y="5367"/>
                    <a:pt x="2234" y="5164"/>
                  </a:cubicBezTo>
                  <a:cubicBezTo>
                    <a:pt x="1900" y="4975"/>
                    <a:pt x="1654" y="4700"/>
                    <a:pt x="1451" y="4366"/>
                  </a:cubicBezTo>
                  <a:cubicBezTo>
                    <a:pt x="1248" y="4047"/>
                    <a:pt x="1161" y="3685"/>
                    <a:pt x="1161" y="3278"/>
                  </a:cubicBezTo>
                  <a:cubicBezTo>
                    <a:pt x="1161" y="2887"/>
                    <a:pt x="1248" y="2524"/>
                    <a:pt x="1451" y="2191"/>
                  </a:cubicBezTo>
                  <a:cubicBezTo>
                    <a:pt x="1654" y="1857"/>
                    <a:pt x="1900" y="1596"/>
                    <a:pt x="2234" y="1393"/>
                  </a:cubicBezTo>
                  <a:cubicBezTo>
                    <a:pt x="2539" y="1204"/>
                    <a:pt x="2901" y="1103"/>
                    <a:pt x="3293" y="1103"/>
                  </a:cubicBezTo>
                  <a:cubicBezTo>
                    <a:pt x="3496" y="1103"/>
                    <a:pt x="3684" y="1132"/>
                    <a:pt x="3844" y="1161"/>
                  </a:cubicBezTo>
                  <a:cubicBezTo>
                    <a:pt x="4018" y="1204"/>
                    <a:pt x="4192" y="1248"/>
                    <a:pt x="4337" y="1320"/>
                  </a:cubicBezTo>
                  <a:cubicBezTo>
                    <a:pt x="4366" y="1349"/>
                    <a:pt x="4424" y="1364"/>
                    <a:pt x="4482" y="1378"/>
                  </a:cubicBezTo>
                  <a:cubicBezTo>
                    <a:pt x="4540" y="1393"/>
                    <a:pt x="4569" y="1393"/>
                    <a:pt x="4627" y="1393"/>
                  </a:cubicBezTo>
                  <a:cubicBezTo>
                    <a:pt x="4787" y="1393"/>
                    <a:pt x="4917" y="1320"/>
                    <a:pt x="5004" y="1219"/>
                  </a:cubicBezTo>
                  <a:cubicBezTo>
                    <a:pt x="5091" y="1088"/>
                    <a:pt x="5149" y="958"/>
                    <a:pt x="5149" y="813"/>
                  </a:cubicBezTo>
                  <a:cubicBezTo>
                    <a:pt x="5149" y="726"/>
                    <a:pt x="5135" y="653"/>
                    <a:pt x="5077" y="566"/>
                  </a:cubicBezTo>
                  <a:cubicBezTo>
                    <a:pt x="5048" y="464"/>
                    <a:pt x="4975" y="421"/>
                    <a:pt x="4874" y="363"/>
                  </a:cubicBezTo>
                  <a:cubicBezTo>
                    <a:pt x="4642" y="232"/>
                    <a:pt x="4410" y="145"/>
                    <a:pt x="4134" y="87"/>
                  </a:cubicBezTo>
                  <a:cubicBezTo>
                    <a:pt x="3859" y="44"/>
                    <a:pt x="3597" y="0"/>
                    <a:pt x="330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415550" y="927775"/>
              <a:ext cx="132400" cy="159575"/>
            </a:xfrm>
            <a:custGeom>
              <a:avLst/>
              <a:gdLst/>
              <a:ahLst/>
              <a:cxnLst/>
              <a:rect l="l" t="t" r="r" b="b"/>
              <a:pathLst>
                <a:path w="5296" h="6383" extrusionOk="0">
                  <a:moveTo>
                    <a:pt x="3149" y="1059"/>
                  </a:moveTo>
                  <a:cubicBezTo>
                    <a:pt x="3308" y="1059"/>
                    <a:pt x="3453" y="1161"/>
                    <a:pt x="3598" y="1335"/>
                  </a:cubicBezTo>
                  <a:cubicBezTo>
                    <a:pt x="3743" y="1523"/>
                    <a:pt x="3816" y="1741"/>
                    <a:pt x="3816" y="2002"/>
                  </a:cubicBezTo>
                  <a:cubicBezTo>
                    <a:pt x="3816" y="2205"/>
                    <a:pt x="3772" y="2394"/>
                    <a:pt x="3714" y="2568"/>
                  </a:cubicBezTo>
                  <a:cubicBezTo>
                    <a:pt x="3642" y="2756"/>
                    <a:pt x="3569" y="2887"/>
                    <a:pt x="3453" y="2988"/>
                  </a:cubicBezTo>
                  <a:cubicBezTo>
                    <a:pt x="3352" y="3075"/>
                    <a:pt x="3236" y="3133"/>
                    <a:pt x="3134" y="3133"/>
                  </a:cubicBezTo>
                  <a:lnTo>
                    <a:pt x="1147" y="3133"/>
                  </a:lnTo>
                  <a:lnTo>
                    <a:pt x="1147" y="1059"/>
                  </a:lnTo>
                  <a:close/>
                  <a:moveTo>
                    <a:pt x="567" y="0"/>
                  </a:moveTo>
                  <a:cubicBezTo>
                    <a:pt x="407" y="0"/>
                    <a:pt x="277" y="58"/>
                    <a:pt x="175" y="160"/>
                  </a:cubicBezTo>
                  <a:cubicBezTo>
                    <a:pt x="59" y="276"/>
                    <a:pt x="1" y="392"/>
                    <a:pt x="1" y="566"/>
                  </a:cubicBezTo>
                  <a:lnTo>
                    <a:pt x="1" y="5817"/>
                  </a:lnTo>
                  <a:cubicBezTo>
                    <a:pt x="1" y="5976"/>
                    <a:pt x="88" y="6107"/>
                    <a:pt x="204" y="6223"/>
                  </a:cubicBezTo>
                  <a:cubicBezTo>
                    <a:pt x="335" y="6324"/>
                    <a:pt x="494" y="6383"/>
                    <a:pt x="654" y="6383"/>
                  </a:cubicBezTo>
                  <a:cubicBezTo>
                    <a:pt x="813" y="6383"/>
                    <a:pt x="929" y="6324"/>
                    <a:pt x="1045" y="6179"/>
                  </a:cubicBezTo>
                  <a:cubicBezTo>
                    <a:pt x="1132" y="6063"/>
                    <a:pt x="1161" y="5947"/>
                    <a:pt x="1161" y="5788"/>
                  </a:cubicBezTo>
                  <a:lnTo>
                    <a:pt x="1161" y="4018"/>
                  </a:lnTo>
                  <a:lnTo>
                    <a:pt x="2858" y="4018"/>
                  </a:lnTo>
                  <a:cubicBezTo>
                    <a:pt x="3004" y="4018"/>
                    <a:pt x="3105" y="4047"/>
                    <a:pt x="3221" y="4076"/>
                  </a:cubicBezTo>
                  <a:cubicBezTo>
                    <a:pt x="3323" y="4120"/>
                    <a:pt x="3395" y="4149"/>
                    <a:pt x="3468" y="4221"/>
                  </a:cubicBezTo>
                  <a:cubicBezTo>
                    <a:pt x="3540" y="4294"/>
                    <a:pt x="3598" y="4366"/>
                    <a:pt x="3627" y="4453"/>
                  </a:cubicBezTo>
                  <a:cubicBezTo>
                    <a:pt x="3671" y="4555"/>
                    <a:pt x="3685" y="4642"/>
                    <a:pt x="3685" y="4743"/>
                  </a:cubicBezTo>
                  <a:cubicBezTo>
                    <a:pt x="3685" y="5077"/>
                    <a:pt x="3700" y="5324"/>
                    <a:pt x="3772" y="5527"/>
                  </a:cubicBezTo>
                  <a:cubicBezTo>
                    <a:pt x="3845" y="5730"/>
                    <a:pt x="3917" y="5875"/>
                    <a:pt x="4033" y="6005"/>
                  </a:cubicBezTo>
                  <a:cubicBezTo>
                    <a:pt x="4135" y="6121"/>
                    <a:pt x="4236" y="6223"/>
                    <a:pt x="4338" y="6266"/>
                  </a:cubicBezTo>
                  <a:cubicBezTo>
                    <a:pt x="4411" y="6310"/>
                    <a:pt x="4483" y="6339"/>
                    <a:pt x="4599" y="6368"/>
                  </a:cubicBezTo>
                  <a:cubicBezTo>
                    <a:pt x="4650" y="6375"/>
                    <a:pt x="4697" y="6379"/>
                    <a:pt x="4746" y="6379"/>
                  </a:cubicBezTo>
                  <a:cubicBezTo>
                    <a:pt x="4795" y="6379"/>
                    <a:pt x="4846" y="6375"/>
                    <a:pt x="4904" y="6368"/>
                  </a:cubicBezTo>
                  <a:cubicBezTo>
                    <a:pt x="5005" y="6339"/>
                    <a:pt x="5078" y="6295"/>
                    <a:pt x="5150" y="6223"/>
                  </a:cubicBezTo>
                  <a:cubicBezTo>
                    <a:pt x="5266" y="6092"/>
                    <a:pt x="5295" y="5962"/>
                    <a:pt x="5266" y="5817"/>
                  </a:cubicBezTo>
                  <a:cubicBezTo>
                    <a:pt x="5223" y="5672"/>
                    <a:pt x="5136" y="5541"/>
                    <a:pt x="5005" y="5469"/>
                  </a:cubicBezTo>
                  <a:cubicBezTo>
                    <a:pt x="4918" y="5440"/>
                    <a:pt x="4889" y="5367"/>
                    <a:pt x="4846" y="5295"/>
                  </a:cubicBezTo>
                  <a:cubicBezTo>
                    <a:pt x="4831" y="5222"/>
                    <a:pt x="4817" y="5106"/>
                    <a:pt x="4788" y="5005"/>
                  </a:cubicBezTo>
                  <a:cubicBezTo>
                    <a:pt x="4773" y="4888"/>
                    <a:pt x="4759" y="4743"/>
                    <a:pt x="4744" y="4598"/>
                  </a:cubicBezTo>
                  <a:cubicBezTo>
                    <a:pt x="4744" y="4439"/>
                    <a:pt x="4701" y="4294"/>
                    <a:pt x="4628" y="4149"/>
                  </a:cubicBezTo>
                  <a:cubicBezTo>
                    <a:pt x="4556" y="4004"/>
                    <a:pt x="4469" y="3873"/>
                    <a:pt x="4353" y="3757"/>
                  </a:cubicBezTo>
                  <a:cubicBezTo>
                    <a:pt x="4287" y="3673"/>
                    <a:pt x="4203" y="3594"/>
                    <a:pt x="4109" y="3526"/>
                  </a:cubicBezTo>
                  <a:lnTo>
                    <a:pt x="4109" y="3526"/>
                  </a:lnTo>
                  <a:cubicBezTo>
                    <a:pt x="4239" y="3442"/>
                    <a:pt x="4361" y="3348"/>
                    <a:pt x="4469" y="3220"/>
                  </a:cubicBezTo>
                  <a:cubicBezTo>
                    <a:pt x="4628" y="3046"/>
                    <a:pt x="4759" y="2843"/>
                    <a:pt x="4846" y="2626"/>
                  </a:cubicBezTo>
                  <a:cubicBezTo>
                    <a:pt x="4933" y="2408"/>
                    <a:pt x="4991" y="2191"/>
                    <a:pt x="4991" y="1958"/>
                  </a:cubicBezTo>
                  <a:cubicBezTo>
                    <a:pt x="4991" y="1581"/>
                    <a:pt x="4904" y="1233"/>
                    <a:pt x="4744" y="943"/>
                  </a:cubicBezTo>
                  <a:cubicBezTo>
                    <a:pt x="4556" y="653"/>
                    <a:pt x="4338" y="421"/>
                    <a:pt x="4062" y="247"/>
                  </a:cubicBezTo>
                  <a:cubicBezTo>
                    <a:pt x="3801" y="87"/>
                    <a:pt x="3482" y="0"/>
                    <a:pt x="3178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1572225" y="928125"/>
              <a:ext cx="104100" cy="158125"/>
            </a:xfrm>
            <a:custGeom>
              <a:avLst/>
              <a:gdLst/>
              <a:ahLst/>
              <a:cxnLst/>
              <a:rect l="l" t="t" r="r" b="b"/>
              <a:pathLst>
                <a:path w="4164" h="6325" extrusionOk="0">
                  <a:moveTo>
                    <a:pt x="537" y="1"/>
                  </a:moveTo>
                  <a:cubicBezTo>
                    <a:pt x="377" y="1"/>
                    <a:pt x="247" y="59"/>
                    <a:pt x="160" y="117"/>
                  </a:cubicBezTo>
                  <a:cubicBezTo>
                    <a:pt x="58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8" y="6049"/>
                    <a:pt x="160" y="6165"/>
                  </a:cubicBezTo>
                  <a:cubicBezTo>
                    <a:pt x="276" y="6267"/>
                    <a:pt x="392" y="6325"/>
                    <a:pt x="566" y="6325"/>
                  </a:cubicBezTo>
                  <a:lnTo>
                    <a:pt x="3612" y="6325"/>
                  </a:lnTo>
                  <a:cubicBezTo>
                    <a:pt x="3771" y="6325"/>
                    <a:pt x="3902" y="6267"/>
                    <a:pt x="4004" y="6180"/>
                  </a:cubicBezTo>
                  <a:cubicBezTo>
                    <a:pt x="4120" y="6078"/>
                    <a:pt x="4163" y="5948"/>
                    <a:pt x="4163" y="5803"/>
                  </a:cubicBezTo>
                  <a:cubicBezTo>
                    <a:pt x="4163" y="5672"/>
                    <a:pt x="4120" y="5542"/>
                    <a:pt x="4004" y="5440"/>
                  </a:cubicBezTo>
                  <a:cubicBezTo>
                    <a:pt x="3902" y="5324"/>
                    <a:pt x="3771" y="5281"/>
                    <a:pt x="3612" y="5281"/>
                  </a:cubicBezTo>
                  <a:lnTo>
                    <a:pt x="1146" y="5281"/>
                  </a:lnTo>
                  <a:lnTo>
                    <a:pt x="1146" y="3613"/>
                  </a:lnTo>
                  <a:lnTo>
                    <a:pt x="3191" y="3613"/>
                  </a:lnTo>
                  <a:cubicBezTo>
                    <a:pt x="3351" y="3613"/>
                    <a:pt x="3481" y="3555"/>
                    <a:pt x="3583" y="3467"/>
                  </a:cubicBezTo>
                  <a:cubicBezTo>
                    <a:pt x="3699" y="3366"/>
                    <a:pt x="3757" y="3250"/>
                    <a:pt x="3757" y="3105"/>
                  </a:cubicBezTo>
                  <a:cubicBezTo>
                    <a:pt x="3757" y="2960"/>
                    <a:pt x="3699" y="2829"/>
                    <a:pt x="3583" y="2713"/>
                  </a:cubicBezTo>
                  <a:cubicBezTo>
                    <a:pt x="3481" y="2626"/>
                    <a:pt x="3351" y="2568"/>
                    <a:pt x="3191" y="2568"/>
                  </a:cubicBezTo>
                  <a:lnTo>
                    <a:pt x="1146" y="2568"/>
                  </a:lnTo>
                  <a:lnTo>
                    <a:pt x="1146" y="1031"/>
                  </a:lnTo>
                  <a:lnTo>
                    <a:pt x="3583" y="1031"/>
                  </a:lnTo>
                  <a:cubicBezTo>
                    <a:pt x="3757" y="1031"/>
                    <a:pt x="3873" y="973"/>
                    <a:pt x="3989" y="886"/>
                  </a:cubicBezTo>
                  <a:cubicBezTo>
                    <a:pt x="4091" y="799"/>
                    <a:pt x="4149" y="668"/>
                    <a:pt x="4149" y="523"/>
                  </a:cubicBezTo>
                  <a:cubicBezTo>
                    <a:pt x="4149" y="378"/>
                    <a:pt x="4091" y="247"/>
                    <a:pt x="3989" y="146"/>
                  </a:cubicBezTo>
                  <a:cubicBezTo>
                    <a:pt x="3873" y="59"/>
                    <a:pt x="3757" y="1"/>
                    <a:pt x="3583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1701675" y="928125"/>
              <a:ext cx="104825" cy="158125"/>
            </a:xfrm>
            <a:custGeom>
              <a:avLst/>
              <a:gdLst/>
              <a:ahLst/>
              <a:cxnLst/>
              <a:rect l="l" t="t" r="r" b="b"/>
              <a:pathLst>
                <a:path w="4193" h="6325" extrusionOk="0">
                  <a:moveTo>
                    <a:pt x="566" y="1"/>
                  </a:moveTo>
                  <a:cubicBezTo>
                    <a:pt x="407" y="1"/>
                    <a:pt x="276" y="59"/>
                    <a:pt x="175" y="117"/>
                  </a:cubicBezTo>
                  <a:cubicBezTo>
                    <a:pt x="59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9" y="6049"/>
                    <a:pt x="175" y="6165"/>
                  </a:cubicBezTo>
                  <a:cubicBezTo>
                    <a:pt x="276" y="6267"/>
                    <a:pt x="407" y="6325"/>
                    <a:pt x="566" y="6325"/>
                  </a:cubicBezTo>
                  <a:lnTo>
                    <a:pt x="3627" y="6325"/>
                  </a:lnTo>
                  <a:cubicBezTo>
                    <a:pt x="3801" y="6325"/>
                    <a:pt x="3917" y="6267"/>
                    <a:pt x="4033" y="6180"/>
                  </a:cubicBezTo>
                  <a:cubicBezTo>
                    <a:pt x="4134" y="6078"/>
                    <a:pt x="4192" y="5948"/>
                    <a:pt x="4192" y="5803"/>
                  </a:cubicBezTo>
                  <a:cubicBezTo>
                    <a:pt x="4192" y="5672"/>
                    <a:pt x="4134" y="5542"/>
                    <a:pt x="4033" y="5440"/>
                  </a:cubicBezTo>
                  <a:cubicBezTo>
                    <a:pt x="3917" y="5324"/>
                    <a:pt x="3801" y="5281"/>
                    <a:pt x="3627" y="5281"/>
                  </a:cubicBezTo>
                  <a:lnTo>
                    <a:pt x="1161" y="5281"/>
                  </a:lnTo>
                  <a:lnTo>
                    <a:pt x="1161" y="3613"/>
                  </a:lnTo>
                  <a:lnTo>
                    <a:pt x="3221" y="3613"/>
                  </a:lnTo>
                  <a:cubicBezTo>
                    <a:pt x="3380" y="3613"/>
                    <a:pt x="3511" y="3555"/>
                    <a:pt x="3612" y="3467"/>
                  </a:cubicBezTo>
                  <a:cubicBezTo>
                    <a:pt x="3728" y="3366"/>
                    <a:pt x="3772" y="3250"/>
                    <a:pt x="3772" y="3105"/>
                  </a:cubicBezTo>
                  <a:cubicBezTo>
                    <a:pt x="3772" y="2960"/>
                    <a:pt x="3728" y="2829"/>
                    <a:pt x="3612" y="2713"/>
                  </a:cubicBezTo>
                  <a:cubicBezTo>
                    <a:pt x="3511" y="2626"/>
                    <a:pt x="3380" y="2568"/>
                    <a:pt x="3221" y="2568"/>
                  </a:cubicBezTo>
                  <a:lnTo>
                    <a:pt x="1161" y="2568"/>
                  </a:lnTo>
                  <a:lnTo>
                    <a:pt x="1161" y="1031"/>
                  </a:lnTo>
                  <a:lnTo>
                    <a:pt x="3612" y="1031"/>
                  </a:lnTo>
                  <a:cubicBezTo>
                    <a:pt x="3772" y="1031"/>
                    <a:pt x="3902" y="973"/>
                    <a:pt x="4018" y="886"/>
                  </a:cubicBezTo>
                  <a:cubicBezTo>
                    <a:pt x="4120" y="799"/>
                    <a:pt x="4178" y="668"/>
                    <a:pt x="4178" y="523"/>
                  </a:cubicBezTo>
                  <a:cubicBezTo>
                    <a:pt x="4178" y="378"/>
                    <a:pt x="4120" y="247"/>
                    <a:pt x="4018" y="146"/>
                  </a:cubicBezTo>
                  <a:cubicBezTo>
                    <a:pt x="3902" y="59"/>
                    <a:pt x="3772" y="1"/>
                    <a:pt x="3612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1831850" y="928125"/>
              <a:ext cx="133475" cy="159600"/>
            </a:xfrm>
            <a:custGeom>
              <a:avLst/>
              <a:gdLst/>
              <a:ahLst/>
              <a:cxnLst/>
              <a:rect l="l" t="t" r="r" b="b"/>
              <a:pathLst>
                <a:path w="5339" h="6384" extrusionOk="0">
                  <a:moveTo>
                    <a:pt x="4831" y="1"/>
                  </a:moveTo>
                  <a:cubicBezTo>
                    <a:pt x="4686" y="1"/>
                    <a:pt x="4555" y="59"/>
                    <a:pt x="4483" y="160"/>
                  </a:cubicBezTo>
                  <a:cubicBezTo>
                    <a:pt x="4396" y="247"/>
                    <a:pt x="4338" y="378"/>
                    <a:pt x="4338" y="523"/>
                  </a:cubicBezTo>
                  <a:lnTo>
                    <a:pt x="4338" y="4439"/>
                  </a:lnTo>
                  <a:lnTo>
                    <a:pt x="1031" y="218"/>
                  </a:lnTo>
                  <a:cubicBezTo>
                    <a:pt x="1002" y="160"/>
                    <a:pt x="929" y="102"/>
                    <a:pt x="842" y="73"/>
                  </a:cubicBezTo>
                  <a:cubicBezTo>
                    <a:pt x="741" y="30"/>
                    <a:pt x="654" y="15"/>
                    <a:pt x="567" y="15"/>
                  </a:cubicBezTo>
                  <a:cubicBezTo>
                    <a:pt x="407" y="15"/>
                    <a:pt x="276" y="73"/>
                    <a:pt x="160" y="175"/>
                  </a:cubicBezTo>
                  <a:cubicBezTo>
                    <a:pt x="59" y="291"/>
                    <a:pt x="1" y="421"/>
                    <a:pt x="1" y="581"/>
                  </a:cubicBezTo>
                  <a:lnTo>
                    <a:pt x="1" y="5875"/>
                  </a:lnTo>
                  <a:cubicBezTo>
                    <a:pt x="1" y="6020"/>
                    <a:pt x="59" y="6151"/>
                    <a:pt x="146" y="6238"/>
                  </a:cubicBezTo>
                  <a:cubicBezTo>
                    <a:pt x="233" y="6325"/>
                    <a:pt x="363" y="6383"/>
                    <a:pt x="508" y="6383"/>
                  </a:cubicBezTo>
                  <a:cubicBezTo>
                    <a:pt x="654" y="6383"/>
                    <a:pt x="784" y="6325"/>
                    <a:pt x="871" y="6238"/>
                  </a:cubicBezTo>
                  <a:cubicBezTo>
                    <a:pt x="958" y="6151"/>
                    <a:pt x="1016" y="6020"/>
                    <a:pt x="1016" y="5875"/>
                  </a:cubicBezTo>
                  <a:lnTo>
                    <a:pt x="1016" y="1979"/>
                  </a:lnTo>
                  <a:lnTo>
                    <a:pt x="4352" y="6223"/>
                  </a:lnTo>
                  <a:cubicBezTo>
                    <a:pt x="4396" y="6252"/>
                    <a:pt x="4439" y="6296"/>
                    <a:pt x="4541" y="6325"/>
                  </a:cubicBezTo>
                  <a:cubicBezTo>
                    <a:pt x="4613" y="6339"/>
                    <a:pt x="4700" y="6369"/>
                    <a:pt x="4773" y="6369"/>
                  </a:cubicBezTo>
                  <a:cubicBezTo>
                    <a:pt x="4933" y="6369"/>
                    <a:pt x="5063" y="6310"/>
                    <a:pt x="5165" y="6194"/>
                  </a:cubicBezTo>
                  <a:cubicBezTo>
                    <a:pt x="5281" y="6093"/>
                    <a:pt x="5339" y="5962"/>
                    <a:pt x="5339" y="5803"/>
                  </a:cubicBezTo>
                  <a:lnTo>
                    <a:pt x="5339" y="508"/>
                  </a:lnTo>
                  <a:cubicBezTo>
                    <a:pt x="5339" y="363"/>
                    <a:pt x="5281" y="233"/>
                    <a:pt x="5194" y="146"/>
                  </a:cubicBezTo>
                  <a:cubicBezTo>
                    <a:pt x="5092" y="59"/>
                    <a:pt x="4976" y="1"/>
                    <a:pt x="4831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1193625" y="1160575"/>
              <a:ext cx="104475" cy="158500"/>
            </a:xfrm>
            <a:custGeom>
              <a:avLst/>
              <a:gdLst/>
              <a:ahLst/>
              <a:cxnLst/>
              <a:rect l="l" t="t" r="r" b="b"/>
              <a:pathLst>
                <a:path w="4179" h="6340" extrusionOk="0">
                  <a:moveTo>
                    <a:pt x="552" y="1"/>
                  </a:moveTo>
                  <a:cubicBezTo>
                    <a:pt x="407" y="1"/>
                    <a:pt x="262" y="59"/>
                    <a:pt x="160" y="117"/>
                  </a:cubicBezTo>
                  <a:cubicBezTo>
                    <a:pt x="59" y="218"/>
                    <a:pt x="1" y="349"/>
                    <a:pt x="1" y="508"/>
                  </a:cubicBezTo>
                  <a:lnTo>
                    <a:pt x="1" y="5774"/>
                  </a:lnTo>
                  <a:cubicBezTo>
                    <a:pt x="1" y="5933"/>
                    <a:pt x="59" y="6064"/>
                    <a:pt x="160" y="6165"/>
                  </a:cubicBezTo>
                  <a:cubicBezTo>
                    <a:pt x="276" y="6281"/>
                    <a:pt x="407" y="6339"/>
                    <a:pt x="567" y="6339"/>
                  </a:cubicBezTo>
                  <a:lnTo>
                    <a:pt x="3613" y="6339"/>
                  </a:lnTo>
                  <a:cubicBezTo>
                    <a:pt x="3772" y="6339"/>
                    <a:pt x="3903" y="6281"/>
                    <a:pt x="4004" y="6194"/>
                  </a:cubicBezTo>
                  <a:cubicBezTo>
                    <a:pt x="4120" y="6078"/>
                    <a:pt x="4178" y="5948"/>
                    <a:pt x="4178" y="5803"/>
                  </a:cubicBezTo>
                  <a:cubicBezTo>
                    <a:pt x="4178" y="5687"/>
                    <a:pt x="4120" y="5556"/>
                    <a:pt x="4004" y="5440"/>
                  </a:cubicBezTo>
                  <a:cubicBezTo>
                    <a:pt x="3903" y="5338"/>
                    <a:pt x="3772" y="5280"/>
                    <a:pt x="3613" y="5280"/>
                  </a:cubicBezTo>
                  <a:lnTo>
                    <a:pt x="1147" y="5280"/>
                  </a:lnTo>
                  <a:lnTo>
                    <a:pt x="1147" y="3612"/>
                  </a:lnTo>
                  <a:lnTo>
                    <a:pt x="3192" y="3612"/>
                  </a:lnTo>
                  <a:cubicBezTo>
                    <a:pt x="3352" y="3612"/>
                    <a:pt x="3482" y="3554"/>
                    <a:pt x="3598" y="3467"/>
                  </a:cubicBezTo>
                  <a:cubicBezTo>
                    <a:pt x="3700" y="3380"/>
                    <a:pt x="3758" y="3250"/>
                    <a:pt x="3758" y="3105"/>
                  </a:cubicBezTo>
                  <a:cubicBezTo>
                    <a:pt x="3758" y="2960"/>
                    <a:pt x="3700" y="2829"/>
                    <a:pt x="3598" y="2727"/>
                  </a:cubicBezTo>
                  <a:cubicBezTo>
                    <a:pt x="3482" y="2640"/>
                    <a:pt x="3352" y="2582"/>
                    <a:pt x="3192" y="2582"/>
                  </a:cubicBezTo>
                  <a:lnTo>
                    <a:pt x="1147" y="2582"/>
                  </a:lnTo>
                  <a:lnTo>
                    <a:pt x="1147" y="1045"/>
                  </a:lnTo>
                  <a:lnTo>
                    <a:pt x="3598" y="1045"/>
                  </a:lnTo>
                  <a:cubicBezTo>
                    <a:pt x="3758" y="1045"/>
                    <a:pt x="3888" y="987"/>
                    <a:pt x="3990" y="900"/>
                  </a:cubicBezTo>
                  <a:cubicBezTo>
                    <a:pt x="4106" y="798"/>
                    <a:pt x="4149" y="682"/>
                    <a:pt x="4149" y="537"/>
                  </a:cubicBezTo>
                  <a:cubicBezTo>
                    <a:pt x="4149" y="392"/>
                    <a:pt x="4106" y="262"/>
                    <a:pt x="3990" y="146"/>
                  </a:cubicBezTo>
                  <a:cubicBezTo>
                    <a:pt x="3888" y="59"/>
                    <a:pt x="3758" y="1"/>
                    <a:pt x="359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1323825" y="1160575"/>
              <a:ext cx="133100" cy="159575"/>
            </a:xfrm>
            <a:custGeom>
              <a:avLst/>
              <a:gdLst/>
              <a:ahLst/>
              <a:cxnLst/>
              <a:rect l="l" t="t" r="r" b="b"/>
              <a:pathLst>
                <a:path w="5324" h="6383" extrusionOk="0">
                  <a:moveTo>
                    <a:pt x="4816" y="1"/>
                  </a:moveTo>
                  <a:cubicBezTo>
                    <a:pt x="4656" y="1"/>
                    <a:pt x="4555" y="59"/>
                    <a:pt x="4482" y="175"/>
                  </a:cubicBezTo>
                  <a:cubicBezTo>
                    <a:pt x="4381" y="262"/>
                    <a:pt x="4337" y="392"/>
                    <a:pt x="4337" y="537"/>
                  </a:cubicBezTo>
                  <a:lnTo>
                    <a:pt x="4337" y="4439"/>
                  </a:lnTo>
                  <a:lnTo>
                    <a:pt x="1030" y="218"/>
                  </a:lnTo>
                  <a:cubicBezTo>
                    <a:pt x="1001" y="175"/>
                    <a:pt x="929" y="117"/>
                    <a:pt x="827" y="73"/>
                  </a:cubicBezTo>
                  <a:cubicBezTo>
                    <a:pt x="740" y="44"/>
                    <a:pt x="653" y="30"/>
                    <a:pt x="566" y="30"/>
                  </a:cubicBezTo>
                  <a:cubicBezTo>
                    <a:pt x="392" y="30"/>
                    <a:pt x="276" y="73"/>
                    <a:pt x="160" y="189"/>
                  </a:cubicBezTo>
                  <a:cubicBezTo>
                    <a:pt x="58" y="291"/>
                    <a:pt x="0" y="421"/>
                    <a:pt x="0" y="581"/>
                  </a:cubicBezTo>
                  <a:lnTo>
                    <a:pt x="0" y="5875"/>
                  </a:lnTo>
                  <a:cubicBezTo>
                    <a:pt x="0" y="6020"/>
                    <a:pt x="58" y="6151"/>
                    <a:pt x="145" y="6238"/>
                  </a:cubicBezTo>
                  <a:cubicBezTo>
                    <a:pt x="232" y="6339"/>
                    <a:pt x="363" y="6383"/>
                    <a:pt x="508" y="6383"/>
                  </a:cubicBezTo>
                  <a:cubicBezTo>
                    <a:pt x="653" y="6383"/>
                    <a:pt x="783" y="6339"/>
                    <a:pt x="871" y="6238"/>
                  </a:cubicBezTo>
                  <a:cubicBezTo>
                    <a:pt x="958" y="6151"/>
                    <a:pt x="1016" y="6020"/>
                    <a:pt x="1016" y="5875"/>
                  </a:cubicBezTo>
                  <a:lnTo>
                    <a:pt x="1016" y="1992"/>
                  </a:lnTo>
                  <a:lnTo>
                    <a:pt x="4352" y="6223"/>
                  </a:lnTo>
                  <a:cubicBezTo>
                    <a:pt x="4381" y="6267"/>
                    <a:pt x="4439" y="6296"/>
                    <a:pt x="4526" y="6339"/>
                  </a:cubicBezTo>
                  <a:cubicBezTo>
                    <a:pt x="4598" y="6354"/>
                    <a:pt x="4700" y="6368"/>
                    <a:pt x="4772" y="6368"/>
                  </a:cubicBezTo>
                  <a:cubicBezTo>
                    <a:pt x="4932" y="6368"/>
                    <a:pt x="5062" y="6310"/>
                    <a:pt x="5164" y="6209"/>
                  </a:cubicBezTo>
                  <a:cubicBezTo>
                    <a:pt x="5280" y="6093"/>
                    <a:pt x="5324" y="5977"/>
                    <a:pt x="5324" y="5803"/>
                  </a:cubicBezTo>
                  <a:lnTo>
                    <a:pt x="5324" y="508"/>
                  </a:lnTo>
                  <a:cubicBezTo>
                    <a:pt x="5324" y="363"/>
                    <a:pt x="5280" y="247"/>
                    <a:pt x="5179" y="146"/>
                  </a:cubicBezTo>
                  <a:cubicBezTo>
                    <a:pt x="5091" y="59"/>
                    <a:pt x="4961" y="1"/>
                    <a:pt x="48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1491000" y="1160575"/>
              <a:ext cx="104075" cy="158500"/>
            </a:xfrm>
            <a:custGeom>
              <a:avLst/>
              <a:gdLst/>
              <a:ahLst/>
              <a:cxnLst/>
              <a:rect l="l" t="t" r="r" b="b"/>
              <a:pathLst>
                <a:path w="4163" h="6340" extrusionOk="0">
                  <a:moveTo>
                    <a:pt x="537" y="1"/>
                  </a:moveTo>
                  <a:cubicBezTo>
                    <a:pt x="377" y="1"/>
                    <a:pt x="261" y="59"/>
                    <a:pt x="160" y="117"/>
                  </a:cubicBezTo>
                  <a:cubicBezTo>
                    <a:pt x="58" y="218"/>
                    <a:pt x="0" y="349"/>
                    <a:pt x="0" y="508"/>
                  </a:cubicBezTo>
                  <a:lnTo>
                    <a:pt x="0" y="5774"/>
                  </a:lnTo>
                  <a:cubicBezTo>
                    <a:pt x="0" y="5933"/>
                    <a:pt x="58" y="6064"/>
                    <a:pt x="160" y="6165"/>
                  </a:cubicBezTo>
                  <a:cubicBezTo>
                    <a:pt x="276" y="6281"/>
                    <a:pt x="406" y="6339"/>
                    <a:pt x="566" y="6339"/>
                  </a:cubicBezTo>
                  <a:lnTo>
                    <a:pt x="3612" y="6339"/>
                  </a:lnTo>
                  <a:cubicBezTo>
                    <a:pt x="3771" y="6339"/>
                    <a:pt x="3902" y="6281"/>
                    <a:pt x="4003" y="6194"/>
                  </a:cubicBezTo>
                  <a:cubicBezTo>
                    <a:pt x="4119" y="6078"/>
                    <a:pt x="4163" y="5948"/>
                    <a:pt x="4163" y="5803"/>
                  </a:cubicBezTo>
                  <a:cubicBezTo>
                    <a:pt x="4163" y="5687"/>
                    <a:pt x="4119" y="5556"/>
                    <a:pt x="4003" y="5440"/>
                  </a:cubicBezTo>
                  <a:cubicBezTo>
                    <a:pt x="3902" y="5338"/>
                    <a:pt x="3771" y="5280"/>
                    <a:pt x="3612" y="5280"/>
                  </a:cubicBezTo>
                  <a:lnTo>
                    <a:pt x="1146" y="5280"/>
                  </a:lnTo>
                  <a:lnTo>
                    <a:pt x="1146" y="3612"/>
                  </a:lnTo>
                  <a:lnTo>
                    <a:pt x="3191" y="3612"/>
                  </a:lnTo>
                  <a:cubicBezTo>
                    <a:pt x="3351" y="3612"/>
                    <a:pt x="3481" y="3554"/>
                    <a:pt x="3597" y="3467"/>
                  </a:cubicBezTo>
                  <a:cubicBezTo>
                    <a:pt x="3699" y="3380"/>
                    <a:pt x="3757" y="3250"/>
                    <a:pt x="3757" y="3105"/>
                  </a:cubicBezTo>
                  <a:cubicBezTo>
                    <a:pt x="3757" y="2960"/>
                    <a:pt x="3699" y="2829"/>
                    <a:pt x="3597" y="2727"/>
                  </a:cubicBezTo>
                  <a:cubicBezTo>
                    <a:pt x="3481" y="2640"/>
                    <a:pt x="3351" y="2582"/>
                    <a:pt x="3191" y="2582"/>
                  </a:cubicBezTo>
                  <a:lnTo>
                    <a:pt x="1146" y="2582"/>
                  </a:lnTo>
                  <a:lnTo>
                    <a:pt x="1146" y="1045"/>
                  </a:lnTo>
                  <a:lnTo>
                    <a:pt x="3597" y="1045"/>
                  </a:lnTo>
                  <a:cubicBezTo>
                    <a:pt x="3757" y="1045"/>
                    <a:pt x="3873" y="987"/>
                    <a:pt x="3989" y="900"/>
                  </a:cubicBezTo>
                  <a:cubicBezTo>
                    <a:pt x="4090" y="798"/>
                    <a:pt x="4148" y="682"/>
                    <a:pt x="4148" y="537"/>
                  </a:cubicBezTo>
                  <a:cubicBezTo>
                    <a:pt x="4148" y="392"/>
                    <a:pt x="4105" y="262"/>
                    <a:pt x="3989" y="146"/>
                  </a:cubicBezTo>
                  <a:cubicBezTo>
                    <a:pt x="3887" y="59"/>
                    <a:pt x="3757" y="1"/>
                    <a:pt x="3597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1620800" y="1160225"/>
              <a:ext cx="132025" cy="159575"/>
            </a:xfrm>
            <a:custGeom>
              <a:avLst/>
              <a:gdLst/>
              <a:ahLst/>
              <a:cxnLst/>
              <a:rect l="l" t="t" r="r" b="b"/>
              <a:pathLst>
                <a:path w="5281" h="6383" extrusionOk="0">
                  <a:moveTo>
                    <a:pt x="3148" y="1073"/>
                  </a:moveTo>
                  <a:cubicBezTo>
                    <a:pt x="3308" y="1073"/>
                    <a:pt x="3453" y="1160"/>
                    <a:pt x="3598" y="1349"/>
                  </a:cubicBezTo>
                  <a:cubicBezTo>
                    <a:pt x="3743" y="1523"/>
                    <a:pt x="3816" y="1741"/>
                    <a:pt x="3816" y="2016"/>
                  </a:cubicBezTo>
                  <a:cubicBezTo>
                    <a:pt x="3816" y="2219"/>
                    <a:pt x="3787" y="2393"/>
                    <a:pt x="3714" y="2582"/>
                  </a:cubicBezTo>
                  <a:cubicBezTo>
                    <a:pt x="3642" y="2756"/>
                    <a:pt x="3569" y="2887"/>
                    <a:pt x="3453" y="2988"/>
                  </a:cubicBezTo>
                  <a:cubicBezTo>
                    <a:pt x="3352" y="3090"/>
                    <a:pt x="3235" y="3133"/>
                    <a:pt x="3134" y="3133"/>
                  </a:cubicBezTo>
                  <a:lnTo>
                    <a:pt x="1161" y="3133"/>
                  </a:lnTo>
                  <a:lnTo>
                    <a:pt x="1161" y="1073"/>
                  </a:lnTo>
                  <a:close/>
                  <a:moveTo>
                    <a:pt x="552" y="0"/>
                  </a:moveTo>
                  <a:cubicBezTo>
                    <a:pt x="392" y="0"/>
                    <a:pt x="262" y="58"/>
                    <a:pt x="160" y="160"/>
                  </a:cubicBezTo>
                  <a:cubicBezTo>
                    <a:pt x="44" y="276"/>
                    <a:pt x="1" y="406"/>
                    <a:pt x="1" y="566"/>
                  </a:cubicBezTo>
                  <a:lnTo>
                    <a:pt x="1" y="5817"/>
                  </a:lnTo>
                  <a:cubicBezTo>
                    <a:pt x="1" y="5976"/>
                    <a:pt x="73" y="6107"/>
                    <a:pt x="189" y="6223"/>
                  </a:cubicBezTo>
                  <a:cubicBezTo>
                    <a:pt x="320" y="6324"/>
                    <a:pt x="480" y="6382"/>
                    <a:pt x="654" y="6382"/>
                  </a:cubicBezTo>
                  <a:cubicBezTo>
                    <a:pt x="784" y="6382"/>
                    <a:pt x="915" y="6324"/>
                    <a:pt x="1031" y="6179"/>
                  </a:cubicBezTo>
                  <a:cubicBezTo>
                    <a:pt x="1118" y="6078"/>
                    <a:pt x="1147" y="5947"/>
                    <a:pt x="1147" y="5788"/>
                  </a:cubicBezTo>
                  <a:lnTo>
                    <a:pt x="1147" y="4032"/>
                  </a:lnTo>
                  <a:lnTo>
                    <a:pt x="2844" y="4032"/>
                  </a:lnTo>
                  <a:cubicBezTo>
                    <a:pt x="2989" y="4032"/>
                    <a:pt x="3090" y="4047"/>
                    <a:pt x="3206" y="4076"/>
                  </a:cubicBezTo>
                  <a:cubicBezTo>
                    <a:pt x="3308" y="4119"/>
                    <a:pt x="3381" y="4148"/>
                    <a:pt x="3453" y="4221"/>
                  </a:cubicBezTo>
                  <a:cubicBezTo>
                    <a:pt x="3526" y="4294"/>
                    <a:pt x="3584" y="4366"/>
                    <a:pt x="3613" y="4468"/>
                  </a:cubicBezTo>
                  <a:cubicBezTo>
                    <a:pt x="3656" y="4555"/>
                    <a:pt x="3671" y="4642"/>
                    <a:pt x="3671" y="4758"/>
                  </a:cubicBezTo>
                  <a:cubicBezTo>
                    <a:pt x="3671" y="5077"/>
                    <a:pt x="3685" y="5338"/>
                    <a:pt x="3758" y="5526"/>
                  </a:cubicBezTo>
                  <a:cubicBezTo>
                    <a:pt x="3830" y="5730"/>
                    <a:pt x="3903" y="5875"/>
                    <a:pt x="4019" y="6005"/>
                  </a:cubicBezTo>
                  <a:cubicBezTo>
                    <a:pt x="4120" y="6136"/>
                    <a:pt x="4222" y="6223"/>
                    <a:pt x="4323" y="6281"/>
                  </a:cubicBezTo>
                  <a:cubicBezTo>
                    <a:pt x="4396" y="6310"/>
                    <a:pt x="4468" y="6353"/>
                    <a:pt x="4584" y="6368"/>
                  </a:cubicBezTo>
                  <a:cubicBezTo>
                    <a:pt x="4635" y="6375"/>
                    <a:pt x="4682" y="6379"/>
                    <a:pt x="4731" y="6379"/>
                  </a:cubicBezTo>
                  <a:cubicBezTo>
                    <a:pt x="4780" y="6379"/>
                    <a:pt x="4831" y="6375"/>
                    <a:pt x="4889" y="6368"/>
                  </a:cubicBezTo>
                  <a:cubicBezTo>
                    <a:pt x="4991" y="6353"/>
                    <a:pt x="5063" y="6295"/>
                    <a:pt x="5136" y="6223"/>
                  </a:cubicBezTo>
                  <a:cubicBezTo>
                    <a:pt x="5252" y="6092"/>
                    <a:pt x="5281" y="5962"/>
                    <a:pt x="5252" y="5817"/>
                  </a:cubicBezTo>
                  <a:cubicBezTo>
                    <a:pt x="5208" y="5672"/>
                    <a:pt x="5121" y="5555"/>
                    <a:pt x="4991" y="5483"/>
                  </a:cubicBezTo>
                  <a:cubicBezTo>
                    <a:pt x="4904" y="5439"/>
                    <a:pt x="4875" y="5367"/>
                    <a:pt x="4831" y="5294"/>
                  </a:cubicBezTo>
                  <a:cubicBezTo>
                    <a:pt x="4817" y="5222"/>
                    <a:pt x="4802" y="5120"/>
                    <a:pt x="4773" y="5004"/>
                  </a:cubicBezTo>
                  <a:cubicBezTo>
                    <a:pt x="4759" y="4903"/>
                    <a:pt x="4744" y="4758"/>
                    <a:pt x="4730" y="4613"/>
                  </a:cubicBezTo>
                  <a:cubicBezTo>
                    <a:pt x="4730" y="4439"/>
                    <a:pt x="4686" y="4294"/>
                    <a:pt x="4613" y="4148"/>
                  </a:cubicBezTo>
                  <a:cubicBezTo>
                    <a:pt x="4541" y="4003"/>
                    <a:pt x="4454" y="3887"/>
                    <a:pt x="4338" y="3757"/>
                  </a:cubicBezTo>
                  <a:cubicBezTo>
                    <a:pt x="4272" y="3673"/>
                    <a:pt x="4189" y="3600"/>
                    <a:pt x="4095" y="3533"/>
                  </a:cubicBezTo>
                  <a:lnTo>
                    <a:pt x="4095" y="3533"/>
                  </a:lnTo>
                  <a:cubicBezTo>
                    <a:pt x="4225" y="3450"/>
                    <a:pt x="4346" y="3352"/>
                    <a:pt x="4454" y="3235"/>
                  </a:cubicBezTo>
                  <a:cubicBezTo>
                    <a:pt x="4613" y="3046"/>
                    <a:pt x="4744" y="2843"/>
                    <a:pt x="4831" y="2625"/>
                  </a:cubicBezTo>
                  <a:cubicBezTo>
                    <a:pt x="4918" y="2408"/>
                    <a:pt x="4976" y="2190"/>
                    <a:pt x="4976" y="1958"/>
                  </a:cubicBezTo>
                  <a:cubicBezTo>
                    <a:pt x="4976" y="1581"/>
                    <a:pt x="4889" y="1233"/>
                    <a:pt x="4730" y="943"/>
                  </a:cubicBezTo>
                  <a:cubicBezTo>
                    <a:pt x="4541" y="653"/>
                    <a:pt x="4323" y="421"/>
                    <a:pt x="4048" y="261"/>
                  </a:cubicBezTo>
                  <a:cubicBezTo>
                    <a:pt x="3787" y="87"/>
                    <a:pt x="3468" y="0"/>
                    <a:pt x="3163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1766950" y="1158775"/>
              <a:ext cx="138900" cy="163200"/>
            </a:xfrm>
            <a:custGeom>
              <a:avLst/>
              <a:gdLst/>
              <a:ahLst/>
              <a:cxnLst/>
              <a:rect l="l" t="t" r="r" b="b"/>
              <a:pathLst>
                <a:path w="5556" h="6528" extrusionOk="0">
                  <a:moveTo>
                    <a:pt x="3308" y="0"/>
                  </a:moveTo>
                  <a:cubicBezTo>
                    <a:pt x="2858" y="0"/>
                    <a:pt x="2423" y="102"/>
                    <a:pt x="2017" y="261"/>
                  </a:cubicBezTo>
                  <a:cubicBezTo>
                    <a:pt x="1625" y="435"/>
                    <a:pt x="1277" y="653"/>
                    <a:pt x="972" y="972"/>
                  </a:cubicBezTo>
                  <a:cubicBezTo>
                    <a:pt x="682" y="1262"/>
                    <a:pt x="436" y="1596"/>
                    <a:pt x="261" y="2002"/>
                  </a:cubicBezTo>
                  <a:cubicBezTo>
                    <a:pt x="102" y="2393"/>
                    <a:pt x="0" y="2814"/>
                    <a:pt x="0" y="3264"/>
                  </a:cubicBezTo>
                  <a:cubicBezTo>
                    <a:pt x="0" y="3728"/>
                    <a:pt x="73" y="4134"/>
                    <a:pt x="261" y="4540"/>
                  </a:cubicBezTo>
                  <a:cubicBezTo>
                    <a:pt x="421" y="4917"/>
                    <a:pt x="653" y="5265"/>
                    <a:pt x="972" y="5570"/>
                  </a:cubicBezTo>
                  <a:cubicBezTo>
                    <a:pt x="1277" y="5875"/>
                    <a:pt x="1625" y="6107"/>
                    <a:pt x="2017" y="6281"/>
                  </a:cubicBezTo>
                  <a:cubicBezTo>
                    <a:pt x="2423" y="6440"/>
                    <a:pt x="2858" y="6527"/>
                    <a:pt x="3308" y="6527"/>
                  </a:cubicBezTo>
                  <a:cubicBezTo>
                    <a:pt x="3670" y="6527"/>
                    <a:pt x="4018" y="6484"/>
                    <a:pt x="4352" y="6382"/>
                  </a:cubicBezTo>
                  <a:cubicBezTo>
                    <a:pt x="4686" y="6295"/>
                    <a:pt x="4990" y="6150"/>
                    <a:pt x="5266" y="5991"/>
                  </a:cubicBezTo>
                  <a:cubicBezTo>
                    <a:pt x="5338" y="5933"/>
                    <a:pt x="5411" y="5860"/>
                    <a:pt x="5454" y="5788"/>
                  </a:cubicBezTo>
                  <a:cubicBezTo>
                    <a:pt x="5512" y="5700"/>
                    <a:pt x="5556" y="5599"/>
                    <a:pt x="5556" y="5483"/>
                  </a:cubicBezTo>
                  <a:lnTo>
                    <a:pt x="5556" y="3554"/>
                  </a:lnTo>
                  <a:cubicBezTo>
                    <a:pt x="5556" y="3394"/>
                    <a:pt x="5498" y="3264"/>
                    <a:pt x="5382" y="3162"/>
                  </a:cubicBezTo>
                  <a:cubicBezTo>
                    <a:pt x="5280" y="3046"/>
                    <a:pt x="5150" y="2988"/>
                    <a:pt x="4990" y="2988"/>
                  </a:cubicBezTo>
                  <a:lnTo>
                    <a:pt x="3511" y="2988"/>
                  </a:lnTo>
                  <a:cubicBezTo>
                    <a:pt x="3337" y="2988"/>
                    <a:pt x="3221" y="3046"/>
                    <a:pt x="3104" y="3162"/>
                  </a:cubicBezTo>
                  <a:cubicBezTo>
                    <a:pt x="3003" y="3264"/>
                    <a:pt x="2945" y="3394"/>
                    <a:pt x="2945" y="3554"/>
                  </a:cubicBezTo>
                  <a:cubicBezTo>
                    <a:pt x="2945" y="3713"/>
                    <a:pt x="2988" y="3844"/>
                    <a:pt x="3104" y="3960"/>
                  </a:cubicBezTo>
                  <a:cubicBezTo>
                    <a:pt x="3206" y="4061"/>
                    <a:pt x="3337" y="4119"/>
                    <a:pt x="3511" y="4119"/>
                  </a:cubicBezTo>
                  <a:lnTo>
                    <a:pt x="4352" y="4119"/>
                  </a:lnTo>
                  <a:lnTo>
                    <a:pt x="4352" y="5296"/>
                  </a:lnTo>
                  <a:lnTo>
                    <a:pt x="4352" y="5296"/>
                  </a:lnTo>
                  <a:cubicBezTo>
                    <a:pt x="4224" y="5334"/>
                    <a:pt x="4072" y="5376"/>
                    <a:pt x="3902" y="5410"/>
                  </a:cubicBezTo>
                  <a:cubicBezTo>
                    <a:pt x="3685" y="5439"/>
                    <a:pt x="3482" y="5454"/>
                    <a:pt x="3308" y="5454"/>
                  </a:cubicBezTo>
                  <a:cubicBezTo>
                    <a:pt x="2930" y="5454"/>
                    <a:pt x="2568" y="5367"/>
                    <a:pt x="2234" y="5164"/>
                  </a:cubicBezTo>
                  <a:cubicBezTo>
                    <a:pt x="1915" y="4975"/>
                    <a:pt x="1654" y="4700"/>
                    <a:pt x="1451" y="4366"/>
                  </a:cubicBezTo>
                  <a:cubicBezTo>
                    <a:pt x="1262" y="4047"/>
                    <a:pt x="1161" y="3684"/>
                    <a:pt x="1161" y="3278"/>
                  </a:cubicBezTo>
                  <a:cubicBezTo>
                    <a:pt x="1161" y="2887"/>
                    <a:pt x="1262" y="2524"/>
                    <a:pt x="1451" y="2190"/>
                  </a:cubicBezTo>
                  <a:cubicBezTo>
                    <a:pt x="1654" y="1857"/>
                    <a:pt x="1915" y="1596"/>
                    <a:pt x="2234" y="1392"/>
                  </a:cubicBezTo>
                  <a:cubicBezTo>
                    <a:pt x="2539" y="1204"/>
                    <a:pt x="2901" y="1102"/>
                    <a:pt x="3308" y="1102"/>
                  </a:cubicBezTo>
                  <a:cubicBezTo>
                    <a:pt x="3511" y="1102"/>
                    <a:pt x="3685" y="1131"/>
                    <a:pt x="3844" y="1160"/>
                  </a:cubicBezTo>
                  <a:cubicBezTo>
                    <a:pt x="4033" y="1204"/>
                    <a:pt x="4192" y="1247"/>
                    <a:pt x="4337" y="1320"/>
                  </a:cubicBezTo>
                  <a:cubicBezTo>
                    <a:pt x="4381" y="1349"/>
                    <a:pt x="4424" y="1363"/>
                    <a:pt x="4482" y="1378"/>
                  </a:cubicBezTo>
                  <a:cubicBezTo>
                    <a:pt x="4540" y="1392"/>
                    <a:pt x="4570" y="1392"/>
                    <a:pt x="4628" y="1392"/>
                  </a:cubicBezTo>
                  <a:cubicBezTo>
                    <a:pt x="4787" y="1392"/>
                    <a:pt x="4918" y="1320"/>
                    <a:pt x="5005" y="1218"/>
                  </a:cubicBezTo>
                  <a:cubicBezTo>
                    <a:pt x="5106" y="1088"/>
                    <a:pt x="5150" y="972"/>
                    <a:pt x="5150" y="827"/>
                  </a:cubicBezTo>
                  <a:cubicBezTo>
                    <a:pt x="5150" y="725"/>
                    <a:pt x="5135" y="653"/>
                    <a:pt x="5077" y="566"/>
                  </a:cubicBezTo>
                  <a:cubicBezTo>
                    <a:pt x="5048" y="479"/>
                    <a:pt x="4976" y="421"/>
                    <a:pt x="4889" y="363"/>
                  </a:cubicBezTo>
                  <a:cubicBezTo>
                    <a:pt x="4642" y="247"/>
                    <a:pt x="4410" y="145"/>
                    <a:pt x="4134" y="102"/>
                  </a:cubicBezTo>
                  <a:cubicBezTo>
                    <a:pt x="3873" y="44"/>
                    <a:pt x="3598" y="0"/>
                    <a:pt x="3308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1914525" y="1159500"/>
              <a:ext cx="127675" cy="160300"/>
            </a:xfrm>
            <a:custGeom>
              <a:avLst/>
              <a:gdLst/>
              <a:ahLst/>
              <a:cxnLst/>
              <a:rect l="l" t="t" r="r" b="b"/>
              <a:pathLst>
                <a:path w="5107" h="6412" extrusionOk="0">
                  <a:moveTo>
                    <a:pt x="596" y="0"/>
                  </a:moveTo>
                  <a:cubicBezTo>
                    <a:pt x="451" y="0"/>
                    <a:pt x="320" y="44"/>
                    <a:pt x="190" y="160"/>
                  </a:cubicBezTo>
                  <a:cubicBezTo>
                    <a:pt x="73" y="261"/>
                    <a:pt x="1" y="392"/>
                    <a:pt x="1" y="551"/>
                  </a:cubicBezTo>
                  <a:cubicBezTo>
                    <a:pt x="1" y="609"/>
                    <a:pt x="15" y="682"/>
                    <a:pt x="30" y="754"/>
                  </a:cubicBezTo>
                  <a:cubicBezTo>
                    <a:pt x="44" y="827"/>
                    <a:pt x="103" y="914"/>
                    <a:pt x="161" y="986"/>
                  </a:cubicBezTo>
                  <a:lnTo>
                    <a:pt x="2046" y="3501"/>
                  </a:lnTo>
                  <a:lnTo>
                    <a:pt x="2046" y="5846"/>
                  </a:lnTo>
                  <a:cubicBezTo>
                    <a:pt x="2046" y="6020"/>
                    <a:pt x="2104" y="6136"/>
                    <a:pt x="2206" y="6252"/>
                  </a:cubicBezTo>
                  <a:cubicBezTo>
                    <a:pt x="2322" y="6353"/>
                    <a:pt x="2438" y="6411"/>
                    <a:pt x="2583" y="6411"/>
                  </a:cubicBezTo>
                  <a:cubicBezTo>
                    <a:pt x="2713" y="6411"/>
                    <a:pt x="2844" y="6353"/>
                    <a:pt x="2946" y="6252"/>
                  </a:cubicBezTo>
                  <a:cubicBezTo>
                    <a:pt x="3062" y="6136"/>
                    <a:pt x="3120" y="6020"/>
                    <a:pt x="3120" y="5846"/>
                  </a:cubicBezTo>
                  <a:lnTo>
                    <a:pt x="3120" y="3625"/>
                  </a:lnTo>
                  <a:lnTo>
                    <a:pt x="5020" y="914"/>
                  </a:lnTo>
                  <a:cubicBezTo>
                    <a:pt x="5049" y="870"/>
                    <a:pt x="5063" y="812"/>
                    <a:pt x="5092" y="754"/>
                  </a:cubicBezTo>
                  <a:cubicBezTo>
                    <a:pt x="5107" y="696"/>
                    <a:pt x="5107" y="653"/>
                    <a:pt x="5107" y="595"/>
                  </a:cubicBezTo>
                  <a:cubicBezTo>
                    <a:pt x="5107" y="435"/>
                    <a:pt x="5049" y="305"/>
                    <a:pt x="4947" y="189"/>
                  </a:cubicBezTo>
                  <a:cubicBezTo>
                    <a:pt x="4831" y="87"/>
                    <a:pt x="4715" y="29"/>
                    <a:pt x="4570" y="29"/>
                  </a:cubicBezTo>
                  <a:cubicBezTo>
                    <a:pt x="4382" y="29"/>
                    <a:pt x="4236" y="116"/>
                    <a:pt x="4149" y="261"/>
                  </a:cubicBezTo>
                  <a:lnTo>
                    <a:pt x="2649" y="2465"/>
                  </a:lnTo>
                  <a:lnTo>
                    <a:pt x="1045" y="247"/>
                  </a:lnTo>
                  <a:cubicBezTo>
                    <a:pt x="915" y="87"/>
                    <a:pt x="755" y="0"/>
                    <a:pt x="5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2"/>
          <p:cNvGrpSpPr/>
          <p:nvPr/>
        </p:nvGrpSpPr>
        <p:grpSpPr>
          <a:xfrm>
            <a:off x="6805923" y="3197170"/>
            <a:ext cx="1936535" cy="1715112"/>
            <a:chOff x="4738675" y="3086125"/>
            <a:chExt cx="2125025" cy="1882050"/>
          </a:xfrm>
        </p:grpSpPr>
        <p:sp>
          <p:nvSpPr>
            <p:cNvPr id="797" name="Google Shape;797;p32"/>
            <p:cNvSpPr/>
            <p:nvPr/>
          </p:nvSpPr>
          <p:spPr>
            <a:xfrm>
              <a:off x="4738675" y="3086125"/>
              <a:ext cx="2125025" cy="1882050"/>
            </a:xfrm>
            <a:custGeom>
              <a:avLst/>
              <a:gdLst/>
              <a:ahLst/>
              <a:cxnLst/>
              <a:rect l="l" t="t" r="r" b="b"/>
              <a:pathLst>
                <a:path w="85001" h="75282" extrusionOk="0">
                  <a:moveTo>
                    <a:pt x="36988" y="0"/>
                  </a:moveTo>
                  <a:cubicBezTo>
                    <a:pt x="36901" y="0"/>
                    <a:pt x="36829" y="15"/>
                    <a:pt x="36742" y="15"/>
                  </a:cubicBezTo>
                  <a:cubicBezTo>
                    <a:pt x="36698" y="15"/>
                    <a:pt x="36669" y="44"/>
                    <a:pt x="36655" y="44"/>
                  </a:cubicBezTo>
                  <a:cubicBezTo>
                    <a:pt x="36553" y="58"/>
                    <a:pt x="36481" y="73"/>
                    <a:pt x="36394" y="87"/>
                  </a:cubicBezTo>
                  <a:cubicBezTo>
                    <a:pt x="36379" y="87"/>
                    <a:pt x="36365" y="116"/>
                    <a:pt x="36336" y="116"/>
                  </a:cubicBezTo>
                  <a:cubicBezTo>
                    <a:pt x="36249" y="146"/>
                    <a:pt x="36147" y="189"/>
                    <a:pt x="36046" y="218"/>
                  </a:cubicBezTo>
                  <a:cubicBezTo>
                    <a:pt x="36017" y="233"/>
                    <a:pt x="36002" y="233"/>
                    <a:pt x="35959" y="262"/>
                  </a:cubicBezTo>
                  <a:cubicBezTo>
                    <a:pt x="35886" y="291"/>
                    <a:pt x="35814" y="334"/>
                    <a:pt x="35741" y="392"/>
                  </a:cubicBezTo>
                  <a:cubicBezTo>
                    <a:pt x="35727" y="407"/>
                    <a:pt x="35712" y="407"/>
                    <a:pt x="35683" y="407"/>
                  </a:cubicBezTo>
                  <a:cubicBezTo>
                    <a:pt x="22541" y="8747"/>
                    <a:pt x="23252" y="18494"/>
                    <a:pt x="23992" y="21947"/>
                  </a:cubicBezTo>
                  <a:lnTo>
                    <a:pt x="22251" y="25268"/>
                  </a:lnTo>
                  <a:cubicBezTo>
                    <a:pt x="21932" y="25877"/>
                    <a:pt x="21874" y="26574"/>
                    <a:pt x="22034" y="27197"/>
                  </a:cubicBezTo>
                  <a:cubicBezTo>
                    <a:pt x="22034" y="27995"/>
                    <a:pt x="22382" y="28779"/>
                    <a:pt x="23049" y="29301"/>
                  </a:cubicBezTo>
                  <a:lnTo>
                    <a:pt x="27966" y="33217"/>
                  </a:lnTo>
                  <a:lnTo>
                    <a:pt x="25355" y="37743"/>
                  </a:lnTo>
                  <a:lnTo>
                    <a:pt x="24064" y="35509"/>
                  </a:lnTo>
                  <a:cubicBezTo>
                    <a:pt x="23568" y="34643"/>
                    <a:pt x="22668" y="34163"/>
                    <a:pt x="21744" y="34163"/>
                  </a:cubicBezTo>
                  <a:cubicBezTo>
                    <a:pt x="21290" y="34163"/>
                    <a:pt x="20830" y="34279"/>
                    <a:pt x="20409" y="34523"/>
                  </a:cubicBezTo>
                  <a:lnTo>
                    <a:pt x="11677" y="39570"/>
                  </a:lnTo>
                  <a:cubicBezTo>
                    <a:pt x="11314" y="39788"/>
                    <a:pt x="11010" y="40063"/>
                    <a:pt x="10792" y="40397"/>
                  </a:cubicBezTo>
                  <a:cubicBezTo>
                    <a:pt x="10778" y="40397"/>
                    <a:pt x="10763" y="40383"/>
                    <a:pt x="10734" y="40383"/>
                  </a:cubicBezTo>
                  <a:cubicBezTo>
                    <a:pt x="10647" y="40368"/>
                    <a:pt x="10575" y="40354"/>
                    <a:pt x="10488" y="40325"/>
                  </a:cubicBezTo>
                  <a:cubicBezTo>
                    <a:pt x="10473" y="40325"/>
                    <a:pt x="10444" y="40325"/>
                    <a:pt x="10415" y="40310"/>
                  </a:cubicBezTo>
                  <a:cubicBezTo>
                    <a:pt x="10299" y="40296"/>
                    <a:pt x="10198" y="40296"/>
                    <a:pt x="10082" y="40296"/>
                  </a:cubicBezTo>
                  <a:lnTo>
                    <a:pt x="10053" y="40296"/>
                  </a:lnTo>
                  <a:cubicBezTo>
                    <a:pt x="9965" y="40296"/>
                    <a:pt x="9864" y="40310"/>
                    <a:pt x="9777" y="40310"/>
                  </a:cubicBezTo>
                  <a:cubicBezTo>
                    <a:pt x="9748" y="40310"/>
                    <a:pt x="9719" y="40325"/>
                    <a:pt x="9690" y="40325"/>
                  </a:cubicBezTo>
                  <a:cubicBezTo>
                    <a:pt x="9617" y="40354"/>
                    <a:pt x="9530" y="40368"/>
                    <a:pt x="9458" y="40383"/>
                  </a:cubicBezTo>
                  <a:cubicBezTo>
                    <a:pt x="9429" y="40383"/>
                    <a:pt x="9414" y="40383"/>
                    <a:pt x="9400" y="40397"/>
                  </a:cubicBezTo>
                  <a:lnTo>
                    <a:pt x="9342" y="40397"/>
                  </a:lnTo>
                  <a:lnTo>
                    <a:pt x="9066" y="40513"/>
                  </a:lnTo>
                  <a:cubicBezTo>
                    <a:pt x="9052" y="40513"/>
                    <a:pt x="9037" y="40528"/>
                    <a:pt x="9023" y="40528"/>
                  </a:cubicBezTo>
                  <a:cubicBezTo>
                    <a:pt x="8921" y="40571"/>
                    <a:pt x="8849" y="40615"/>
                    <a:pt x="8776" y="40658"/>
                  </a:cubicBezTo>
                  <a:cubicBezTo>
                    <a:pt x="8762" y="40673"/>
                    <a:pt x="8733" y="40687"/>
                    <a:pt x="8704" y="40687"/>
                  </a:cubicBezTo>
                  <a:lnTo>
                    <a:pt x="8486" y="40861"/>
                  </a:lnTo>
                  <a:cubicBezTo>
                    <a:pt x="8471" y="40876"/>
                    <a:pt x="8457" y="40876"/>
                    <a:pt x="8457" y="40890"/>
                  </a:cubicBezTo>
                  <a:cubicBezTo>
                    <a:pt x="8370" y="40963"/>
                    <a:pt x="8297" y="41035"/>
                    <a:pt x="8225" y="41108"/>
                  </a:cubicBezTo>
                  <a:cubicBezTo>
                    <a:pt x="8196" y="41122"/>
                    <a:pt x="8196" y="41151"/>
                    <a:pt x="8181" y="41151"/>
                  </a:cubicBezTo>
                  <a:cubicBezTo>
                    <a:pt x="8123" y="41224"/>
                    <a:pt x="8080" y="41267"/>
                    <a:pt x="8022" y="41340"/>
                  </a:cubicBezTo>
                  <a:cubicBezTo>
                    <a:pt x="8007" y="41369"/>
                    <a:pt x="7978" y="41398"/>
                    <a:pt x="7964" y="41412"/>
                  </a:cubicBezTo>
                  <a:cubicBezTo>
                    <a:pt x="7906" y="41485"/>
                    <a:pt x="7862" y="41586"/>
                    <a:pt x="7819" y="41659"/>
                  </a:cubicBezTo>
                  <a:cubicBezTo>
                    <a:pt x="7819" y="41674"/>
                    <a:pt x="7804" y="41674"/>
                    <a:pt x="7804" y="41688"/>
                  </a:cubicBezTo>
                  <a:cubicBezTo>
                    <a:pt x="7746" y="41775"/>
                    <a:pt x="7717" y="41891"/>
                    <a:pt x="7674" y="41978"/>
                  </a:cubicBezTo>
                  <a:cubicBezTo>
                    <a:pt x="7659" y="41993"/>
                    <a:pt x="7659" y="42036"/>
                    <a:pt x="7645" y="42051"/>
                  </a:cubicBezTo>
                  <a:cubicBezTo>
                    <a:pt x="7601" y="42138"/>
                    <a:pt x="7587" y="42210"/>
                    <a:pt x="7572" y="42312"/>
                  </a:cubicBezTo>
                  <a:cubicBezTo>
                    <a:pt x="7572" y="42326"/>
                    <a:pt x="7543" y="42341"/>
                    <a:pt x="7543" y="42355"/>
                  </a:cubicBezTo>
                  <a:cubicBezTo>
                    <a:pt x="7543" y="42384"/>
                    <a:pt x="7543" y="42399"/>
                    <a:pt x="7529" y="42413"/>
                  </a:cubicBezTo>
                  <a:lnTo>
                    <a:pt x="7529" y="42457"/>
                  </a:lnTo>
                  <a:cubicBezTo>
                    <a:pt x="6093" y="49086"/>
                    <a:pt x="6716" y="54032"/>
                    <a:pt x="8109" y="57644"/>
                  </a:cubicBezTo>
                  <a:cubicBezTo>
                    <a:pt x="6484" y="57441"/>
                    <a:pt x="4686" y="57324"/>
                    <a:pt x="2713" y="57324"/>
                  </a:cubicBezTo>
                  <a:lnTo>
                    <a:pt x="2684" y="57324"/>
                  </a:lnTo>
                  <a:cubicBezTo>
                    <a:pt x="2582" y="57324"/>
                    <a:pt x="2466" y="57324"/>
                    <a:pt x="2365" y="57339"/>
                  </a:cubicBezTo>
                  <a:cubicBezTo>
                    <a:pt x="2350" y="57339"/>
                    <a:pt x="2307" y="57339"/>
                    <a:pt x="2292" y="57354"/>
                  </a:cubicBezTo>
                  <a:cubicBezTo>
                    <a:pt x="2205" y="57368"/>
                    <a:pt x="2133" y="57397"/>
                    <a:pt x="2060" y="57412"/>
                  </a:cubicBezTo>
                  <a:cubicBezTo>
                    <a:pt x="2017" y="57412"/>
                    <a:pt x="2002" y="57426"/>
                    <a:pt x="1959" y="57426"/>
                  </a:cubicBezTo>
                  <a:cubicBezTo>
                    <a:pt x="1857" y="57470"/>
                    <a:pt x="1770" y="57484"/>
                    <a:pt x="1669" y="57542"/>
                  </a:cubicBezTo>
                  <a:lnTo>
                    <a:pt x="1654" y="57542"/>
                  </a:lnTo>
                  <a:cubicBezTo>
                    <a:pt x="1567" y="57571"/>
                    <a:pt x="1480" y="57629"/>
                    <a:pt x="1378" y="57687"/>
                  </a:cubicBezTo>
                  <a:cubicBezTo>
                    <a:pt x="1364" y="57702"/>
                    <a:pt x="1335" y="57702"/>
                    <a:pt x="1306" y="57716"/>
                  </a:cubicBezTo>
                  <a:cubicBezTo>
                    <a:pt x="1233" y="57774"/>
                    <a:pt x="1161" y="57803"/>
                    <a:pt x="1088" y="57861"/>
                  </a:cubicBezTo>
                  <a:cubicBezTo>
                    <a:pt x="1074" y="57876"/>
                    <a:pt x="1059" y="57876"/>
                    <a:pt x="1059" y="57905"/>
                  </a:cubicBezTo>
                  <a:cubicBezTo>
                    <a:pt x="972" y="57977"/>
                    <a:pt x="900" y="58050"/>
                    <a:pt x="798" y="58122"/>
                  </a:cubicBezTo>
                  <a:lnTo>
                    <a:pt x="784" y="58137"/>
                  </a:lnTo>
                  <a:cubicBezTo>
                    <a:pt x="711" y="58209"/>
                    <a:pt x="653" y="58282"/>
                    <a:pt x="610" y="58354"/>
                  </a:cubicBezTo>
                  <a:cubicBezTo>
                    <a:pt x="581" y="58369"/>
                    <a:pt x="566" y="58412"/>
                    <a:pt x="552" y="58427"/>
                  </a:cubicBezTo>
                  <a:cubicBezTo>
                    <a:pt x="494" y="58499"/>
                    <a:pt x="465" y="58572"/>
                    <a:pt x="407" y="58644"/>
                  </a:cubicBezTo>
                  <a:cubicBezTo>
                    <a:pt x="392" y="58659"/>
                    <a:pt x="392" y="58673"/>
                    <a:pt x="363" y="58702"/>
                  </a:cubicBezTo>
                  <a:cubicBezTo>
                    <a:pt x="363" y="58702"/>
                    <a:pt x="363" y="58717"/>
                    <a:pt x="349" y="58717"/>
                  </a:cubicBezTo>
                  <a:cubicBezTo>
                    <a:pt x="349" y="58731"/>
                    <a:pt x="334" y="58731"/>
                    <a:pt x="334" y="58746"/>
                  </a:cubicBezTo>
                  <a:cubicBezTo>
                    <a:pt x="276" y="58848"/>
                    <a:pt x="247" y="58935"/>
                    <a:pt x="204" y="59022"/>
                  </a:cubicBezTo>
                  <a:cubicBezTo>
                    <a:pt x="204" y="59036"/>
                    <a:pt x="189" y="59065"/>
                    <a:pt x="189" y="59080"/>
                  </a:cubicBezTo>
                  <a:cubicBezTo>
                    <a:pt x="146" y="59167"/>
                    <a:pt x="131" y="59254"/>
                    <a:pt x="102" y="59355"/>
                  </a:cubicBezTo>
                  <a:cubicBezTo>
                    <a:pt x="102" y="59370"/>
                    <a:pt x="73" y="59399"/>
                    <a:pt x="73" y="59428"/>
                  </a:cubicBezTo>
                  <a:lnTo>
                    <a:pt x="30" y="59689"/>
                  </a:lnTo>
                  <a:lnTo>
                    <a:pt x="30" y="59747"/>
                  </a:lnTo>
                  <a:cubicBezTo>
                    <a:pt x="1" y="59863"/>
                    <a:pt x="1" y="59964"/>
                    <a:pt x="1" y="60080"/>
                  </a:cubicBezTo>
                  <a:lnTo>
                    <a:pt x="1" y="60124"/>
                  </a:lnTo>
                  <a:cubicBezTo>
                    <a:pt x="1" y="60226"/>
                    <a:pt x="30" y="60313"/>
                    <a:pt x="30" y="60400"/>
                  </a:cubicBezTo>
                  <a:cubicBezTo>
                    <a:pt x="30" y="60443"/>
                    <a:pt x="30" y="60458"/>
                    <a:pt x="44" y="60487"/>
                  </a:cubicBezTo>
                  <a:lnTo>
                    <a:pt x="102" y="60762"/>
                  </a:lnTo>
                  <a:cubicBezTo>
                    <a:pt x="102" y="60777"/>
                    <a:pt x="102" y="60806"/>
                    <a:pt x="117" y="60806"/>
                  </a:cubicBezTo>
                  <a:cubicBezTo>
                    <a:pt x="146" y="60907"/>
                    <a:pt x="189" y="60994"/>
                    <a:pt x="218" y="61096"/>
                  </a:cubicBezTo>
                  <a:cubicBezTo>
                    <a:pt x="247" y="61110"/>
                    <a:pt x="247" y="61139"/>
                    <a:pt x="262" y="61168"/>
                  </a:cubicBezTo>
                  <a:cubicBezTo>
                    <a:pt x="291" y="61241"/>
                    <a:pt x="334" y="61328"/>
                    <a:pt x="392" y="61400"/>
                  </a:cubicBezTo>
                  <a:cubicBezTo>
                    <a:pt x="392" y="61415"/>
                    <a:pt x="407" y="61429"/>
                    <a:pt x="407" y="61429"/>
                  </a:cubicBezTo>
                  <a:cubicBezTo>
                    <a:pt x="421" y="61458"/>
                    <a:pt x="421" y="61473"/>
                    <a:pt x="436" y="61487"/>
                  </a:cubicBezTo>
                  <a:cubicBezTo>
                    <a:pt x="436" y="61487"/>
                    <a:pt x="436" y="61502"/>
                    <a:pt x="465" y="61502"/>
                  </a:cubicBezTo>
                  <a:cubicBezTo>
                    <a:pt x="6861" y="71568"/>
                    <a:pt x="14114" y="73469"/>
                    <a:pt x="18669" y="73469"/>
                  </a:cubicBezTo>
                  <a:cubicBezTo>
                    <a:pt x="20018" y="73469"/>
                    <a:pt x="21149" y="73309"/>
                    <a:pt x="21947" y="73135"/>
                  </a:cubicBezTo>
                  <a:lnTo>
                    <a:pt x="25268" y="74876"/>
                  </a:lnTo>
                  <a:cubicBezTo>
                    <a:pt x="25660" y="75064"/>
                    <a:pt x="26081" y="75180"/>
                    <a:pt x="26516" y="75180"/>
                  </a:cubicBezTo>
                  <a:cubicBezTo>
                    <a:pt x="27473" y="75180"/>
                    <a:pt x="28416" y="74658"/>
                    <a:pt x="28895" y="73744"/>
                  </a:cubicBezTo>
                  <a:cubicBezTo>
                    <a:pt x="29185" y="73179"/>
                    <a:pt x="29257" y="72555"/>
                    <a:pt x="29141" y="71975"/>
                  </a:cubicBezTo>
                  <a:lnTo>
                    <a:pt x="29141" y="71975"/>
                  </a:lnTo>
                  <a:cubicBezTo>
                    <a:pt x="32347" y="72410"/>
                    <a:pt x="34871" y="72497"/>
                    <a:pt x="35567" y="72511"/>
                  </a:cubicBezTo>
                  <a:lnTo>
                    <a:pt x="35639" y="72511"/>
                  </a:lnTo>
                  <a:cubicBezTo>
                    <a:pt x="36959" y="72511"/>
                    <a:pt x="38076" y="71554"/>
                    <a:pt x="38279" y="70234"/>
                  </a:cubicBezTo>
                  <a:lnTo>
                    <a:pt x="38787" y="66898"/>
                  </a:lnTo>
                  <a:lnTo>
                    <a:pt x="42863" y="66898"/>
                  </a:lnTo>
                  <a:cubicBezTo>
                    <a:pt x="42573" y="68029"/>
                    <a:pt x="43052" y="69262"/>
                    <a:pt x="44125" y="69886"/>
                  </a:cubicBezTo>
                  <a:lnTo>
                    <a:pt x="52843" y="74919"/>
                  </a:lnTo>
                  <a:cubicBezTo>
                    <a:pt x="53263" y="75166"/>
                    <a:pt x="53727" y="75282"/>
                    <a:pt x="54177" y="75282"/>
                  </a:cubicBezTo>
                  <a:cubicBezTo>
                    <a:pt x="54786" y="75282"/>
                    <a:pt x="55366" y="75093"/>
                    <a:pt x="55845" y="74702"/>
                  </a:cubicBezTo>
                  <a:cubicBezTo>
                    <a:pt x="56048" y="74542"/>
                    <a:pt x="56237" y="74339"/>
                    <a:pt x="56382" y="74150"/>
                  </a:cubicBezTo>
                  <a:cubicBezTo>
                    <a:pt x="56889" y="74818"/>
                    <a:pt x="57687" y="75195"/>
                    <a:pt x="58499" y="75195"/>
                  </a:cubicBezTo>
                  <a:cubicBezTo>
                    <a:pt x="58920" y="75195"/>
                    <a:pt x="59355" y="75108"/>
                    <a:pt x="59747" y="74890"/>
                  </a:cubicBezTo>
                  <a:lnTo>
                    <a:pt x="63069" y="73150"/>
                  </a:lnTo>
                  <a:cubicBezTo>
                    <a:pt x="63866" y="73324"/>
                    <a:pt x="64983" y="73498"/>
                    <a:pt x="66347" y="73498"/>
                  </a:cubicBezTo>
                  <a:cubicBezTo>
                    <a:pt x="70916" y="73498"/>
                    <a:pt x="78154" y="71583"/>
                    <a:pt x="84551" y="61531"/>
                  </a:cubicBezTo>
                  <a:cubicBezTo>
                    <a:pt x="84551" y="61531"/>
                    <a:pt x="84551" y="61502"/>
                    <a:pt x="84565" y="61502"/>
                  </a:cubicBezTo>
                  <a:cubicBezTo>
                    <a:pt x="84594" y="61487"/>
                    <a:pt x="84594" y="61473"/>
                    <a:pt x="84609" y="61458"/>
                  </a:cubicBezTo>
                  <a:cubicBezTo>
                    <a:pt x="84609" y="61429"/>
                    <a:pt x="84623" y="61415"/>
                    <a:pt x="84623" y="61415"/>
                  </a:cubicBezTo>
                  <a:cubicBezTo>
                    <a:pt x="84681" y="61342"/>
                    <a:pt x="84710" y="61270"/>
                    <a:pt x="84754" y="61183"/>
                  </a:cubicBezTo>
                  <a:cubicBezTo>
                    <a:pt x="84768" y="61168"/>
                    <a:pt x="84768" y="61125"/>
                    <a:pt x="84783" y="61110"/>
                  </a:cubicBezTo>
                  <a:cubicBezTo>
                    <a:pt x="84826" y="61023"/>
                    <a:pt x="84855" y="60907"/>
                    <a:pt x="84899" y="60820"/>
                  </a:cubicBezTo>
                  <a:cubicBezTo>
                    <a:pt x="84899" y="60806"/>
                    <a:pt x="84899" y="60777"/>
                    <a:pt x="84913" y="60777"/>
                  </a:cubicBezTo>
                  <a:cubicBezTo>
                    <a:pt x="84928" y="60690"/>
                    <a:pt x="84971" y="60603"/>
                    <a:pt x="84971" y="60516"/>
                  </a:cubicBezTo>
                  <a:cubicBezTo>
                    <a:pt x="84971" y="60472"/>
                    <a:pt x="84986" y="60458"/>
                    <a:pt x="84986" y="60414"/>
                  </a:cubicBezTo>
                  <a:cubicBezTo>
                    <a:pt x="85000" y="60327"/>
                    <a:pt x="85000" y="60240"/>
                    <a:pt x="85000" y="60153"/>
                  </a:cubicBezTo>
                  <a:lnTo>
                    <a:pt x="85000" y="60095"/>
                  </a:lnTo>
                  <a:cubicBezTo>
                    <a:pt x="85000" y="60008"/>
                    <a:pt x="85000" y="59892"/>
                    <a:pt x="84986" y="59790"/>
                  </a:cubicBezTo>
                  <a:lnTo>
                    <a:pt x="84986" y="59732"/>
                  </a:lnTo>
                  <a:cubicBezTo>
                    <a:pt x="84971" y="59645"/>
                    <a:pt x="84971" y="59544"/>
                    <a:pt x="84928" y="59457"/>
                  </a:cubicBezTo>
                  <a:cubicBezTo>
                    <a:pt x="84928" y="59442"/>
                    <a:pt x="84913" y="59399"/>
                    <a:pt x="84913" y="59384"/>
                  </a:cubicBezTo>
                  <a:cubicBezTo>
                    <a:pt x="84899" y="59297"/>
                    <a:pt x="84855" y="59210"/>
                    <a:pt x="84826" y="59109"/>
                  </a:cubicBezTo>
                  <a:cubicBezTo>
                    <a:pt x="84826" y="59094"/>
                    <a:pt x="84812" y="59080"/>
                    <a:pt x="84812" y="59065"/>
                  </a:cubicBezTo>
                  <a:cubicBezTo>
                    <a:pt x="84768" y="58964"/>
                    <a:pt x="84739" y="58877"/>
                    <a:pt x="84681" y="58790"/>
                  </a:cubicBezTo>
                  <a:cubicBezTo>
                    <a:pt x="84681" y="58775"/>
                    <a:pt x="84667" y="58775"/>
                    <a:pt x="84667" y="58746"/>
                  </a:cubicBezTo>
                  <a:cubicBezTo>
                    <a:pt x="84667" y="58746"/>
                    <a:pt x="84667" y="58731"/>
                    <a:pt x="84638" y="58731"/>
                  </a:cubicBezTo>
                  <a:cubicBezTo>
                    <a:pt x="84623" y="58717"/>
                    <a:pt x="84623" y="58702"/>
                    <a:pt x="84609" y="58673"/>
                  </a:cubicBezTo>
                  <a:cubicBezTo>
                    <a:pt x="84565" y="58601"/>
                    <a:pt x="84522" y="58528"/>
                    <a:pt x="84464" y="58456"/>
                  </a:cubicBezTo>
                  <a:cubicBezTo>
                    <a:pt x="84449" y="58441"/>
                    <a:pt x="84420" y="58412"/>
                    <a:pt x="84406" y="58383"/>
                  </a:cubicBezTo>
                  <a:cubicBezTo>
                    <a:pt x="84348" y="58311"/>
                    <a:pt x="84275" y="58238"/>
                    <a:pt x="84231" y="58166"/>
                  </a:cubicBezTo>
                  <a:lnTo>
                    <a:pt x="84188" y="58137"/>
                  </a:lnTo>
                  <a:cubicBezTo>
                    <a:pt x="84115" y="58064"/>
                    <a:pt x="84028" y="57992"/>
                    <a:pt x="83956" y="57919"/>
                  </a:cubicBezTo>
                  <a:cubicBezTo>
                    <a:pt x="83941" y="57905"/>
                    <a:pt x="83912" y="57905"/>
                    <a:pt x="83898" y="57876"/>
                  </a:cubicBezTo>
                  <a:cubicBezTo>
                    <a:pt x="83825" y="57832"/>
                    <a:pt x="83753" y="57774"/>
                    <a:pt x="83680" y="57731"/>
                  </a:cubicBezTo>
                  <a:cubicBezTo>
                    <a:pt x="83666" y="57716"/>
                    <a:pt x="83622" y="57702"/>
                    <a:pt x="83608" y="57687"/>
                  </a:cubicBezTo>
                  <a:cubicBezTo>
                    <a:pt x="83521" y="57629"/>
                    <a:pt x="83448" y="57586"/>
                    <a:pt x="83361" y="57557"/>
                  </a:cubicBezTo>
                  <a:cubicBezTo>
                    <a:pt x="83332" y="57557"/>
                    <a:pt x="83332" y="57542"/>
                    <a:pt x="83318" y="57542"/>
                  </a:cubicBezTo>
                  <a:cubicBezTo>
                    <a:pt x="83231" y="57499"/>
                    <a:pt x="83115" y="57470"/>
                    <a:pt x="83028" y="57426"/>
                  </a:cubicBezTo>
                  <a:cubicBezTo>
                    <a:pt x="82999" y="57426"/>
                    <a:pt x="82970" y="57412"/>
                    <a:pt x="82941" y="57412"/>
                  </a:cubicBezTo>
                  <a:cubicBezTo>
                    <a:pt x="82868" y="57383"/>
                    <a:pt x="82781" y="57368"/>
                    <a:pt x="82708" y="57354"/>
                  </a:cubicBezTo>
                  <a:cubicBezTo>
                    <a:pt x="82679" y="57354"/>
                    <a:pt x="82650" y="57339"/>
                    <a:pt x="82636" y="57339"/>
                  </a:cubicBezTo>
                  <a:cubicBezTo>
                    <a:pt x="82520" y="57310"/>
                    <a:pt x="82418" y="57310"/>
                    <a:pt x="82302" y="57310"/>
                  </a:cubicBezTo>
                  <a:lnTo>
                    <a:pt x="82288" y="57310"/>
                  </a:lnTo>
                  <a:cubicBezTo>
                    <a:pt x="80315" y="57310"/>
                    <a:pt x="78516" y="57441"/>
                    <a:pt x="76877" y="57644"/>
                  </a:cubicBezTo>
                  <a:cubicBezTo>
                    <a:pt x="78284" y="54017"/>
                    <a:pt x="78894" y="49086"/>
                    <a:pt x="77458" y="42442"/>
                  </a:cubicBezTo>
                  <a:lnTo>
                    <a:pt x="77458" y="42413"/>
                  </a:lnTo>
                  <a:cubicBezTo>
                    <a:pt x="77458" y="42399"/>
                    <a:pt x="77458" y="42370"/>
                    <a:pt x="77443" y="42355"/>
                  </a:cubicBezTo>
                  <a:cubicBezTo>
                    <a:pt x="77443" y="42341"/>
                    <a:pt x="77429" y="42326"/>
                    <a:pt x="77429" y="42312"/>
                  </a:cubicBezTo>
                  <a:cubicBezTo>
                    <a:pt x="77414" y="42210"/>
                    <a:pt x="77385" y="42138"/>
                    <a:pt x="77356" y="42051"/>
                  </a:cubicBezTo>
                  <a:cubicBezTo>
                    <a:pt x="77342" y="42036"/>
                    <a:pt x="77342" y="41993"/>
                    <a:pt x="77313" y="41978"/>
                  </a:cubicBezTo>
                  <a:cubicBezTo>
                    <a:pt x="77284" y="41891"/>
                    <a:pt x="77240" y="41775"/>
                    <a:pt x="77197" y="41688"/>
                  </a:cubicBezTo>
                  <a:cubicBezTo>
                    <a:pt x="77197" y="41674"/>
                    <a:pt x="77168" y="41674"/>
                    <a:pt x="77168" y="41645"/>
                  </a:cubicBezTo>
                  <a:cubicBezTo>
                    <a:pt x="77139" y="41586"/>
                    <a:pt x="77080" y="41485"/>
                    <a:pt x="77022" y="41412"/>
                  </a:cubicBezTo>
                  <a:cubicBezTo>
                    <a:pt x="77008" y="41398"/>
                    <a:pt x="76993" y="41369"/>
                    <a:pt x="76979" y="41340"/>
                  </a:cubicBezTo>
                  <a:cubicBezTo>
                    <a:pt x="76921" y="41267"/>
                    <a:pt x="76863" y="41195"/>
                    <a:pt x="76805" y="41151"/>
                  </a:cubicBezTo>
                  <a:cubicBezTo>
                    <a:pt x="76790" y="41122"/>
                    <a:pt x="76790" y="41108"/>
                    <a:pt x="76776" y="41108"/>
                  </a:cubicBezTo>
                  <a:cubicBezTo>
                    <a:pt x="76703" y="41035"/>
                    <a:pt x="76631" y="40963"/>
                    <a:pt x="76544" y="40890"/>
                  </a:cubicBezTo>
                  <a:lnTo>
                    <a:pt x="76500" y="40847"/>
                  </a:lnTo>
                  <a:lnTo>
                    <a:pt x="76283" y="40687"/>
                  </a:lnTo>
                  <a:cubicBezTo>
                    <a:pt x="76268" y="40673"/>
                    <a:pt x="76225" y="40658"/>
                    <a:pt x="76210" y="40658"/>
                  </a:cubicBezTo>
                  <a:cubicBezTo>
                    <a:pt x="76138" y="40600"/>
                    <a:pt x="76051" y="40557"/>
                    <a:pt x="75978" y="40528"/>
                  </a:cubicBezTo>
                  <a:cubicBezTo>
                    <a:pt x="75964" y="40528"/>
                    <a:pt x="75935" y="40513"/>
                    <a:pt x="75920" y="40513"/>
                  </a:cubicBezTo>
                  <a:lnTo>
                    <a:pt x="75644" y="40397"/>
                  </a:lnTo>
                  <a:lnTo>
                    <a:pt x="75601" y="40397"/>
                  </a:lnTo>
                  <a:cubicBezTo>
                    <a:pt x="75572" y="40397"/>
                    <a:pt x="75557" y="40397"/>
                    <a:pt x="75543" y="40383"/>
                  </a:cubicBezTo>
                  <a:cubicBezTo>
                    <a:pt x="75470" y="40368"/>
                    <a:pt x="75383" y="40339"/>
                    <a:pt x="75311" y="40325"/>
                  </a:cubicBezTo>
                  <a:cubicBezTo>
                    <a:pt x="75267" y="40325"/>
                    <a:pt x="75238" y="40310"/>
                    <a:pt x="75209" y="40310"/>
                  </a:cubicBezTo>
                  <a:cubicBezTo>
                    <a:pt x="75122" y="40296"/>
                    <a:pt x="75035" y="40296"/>
                    <a:pt x="74948" y="40296"/>
                  </a:cubicBezTo>
                  <a:lnTo>
                    <a:pt x="74890" y="40296"/>
                  </a:lnTo>
                  <a:cubicBezTo>
                    <a:pt x="74774" y="40296"/>
                    <a:pt x="74673" y="40296"/>
                    <a:pt x="74586" y="40310"/>
                  </a:cubicBezTo>
                  <a:cubicBezTo>
                    <a:pt x="74542" y="40310"/>
                    <a:pt x="74528" y="40310"/>
                    <a:pt x="74484" y="40325"/>
                  </a:cubicBezTo>
                  <a:cubicBezTo>
                    <a:pt x="74412" y="40339"/>
                    <a:pt x="74339" y="40339"/>
                    <a:pt x="74267" y="40368"/>
                  </a:cubicBezTo>
                  <a:cubicBezTo>
                    <a:pt x="74237" y="40368"/>
                    <a:pt x="74194" y="40383"/>
                    <a:pt x="74165" y="40383"/>
                  </a:cubicBezTo>
                  <a:cubicBezTo>
                    <a:pt x="74092" y="40397"/>
                    <a:pt x="74005" y="40441"/>
                    <a:pt x="73933" y="40455"/>
                  </a:cubicBezTo>
                  <a:cubicBezTo>
                    <a:pt x="73889" y="40470"/>
                    <a:pt x="73860" y="40470"/>
                    <a:pt x="73831" y="40484"/>
                  </a:cubicBezTo>
                  <a:cubicBezTo>
                    <a:pt x="73759" y="40528"/>
                    <a:pt x="73672" y="40557"/>
                    <a:pt x="73599" y="40600"/>
                  </a:cubicBezTo>
                  <a:lnTo>
                    <a:pt x="73498" y="40658"/>
                  </a:lnTo>
                  <a:cubicBezTo>
                    <a:pt x="73440" y="40687"/>
                    <a:pt x="73367" y="40731"/>
                    <a:pt x="73309" y="40774"/>
                  </a:cubicBezTo>
                  <a:cubicBezTo>
                    <a:pt x="73295" y="40803"/>
                    <a:pt x="73251" y="40818"/>
                    <a:pt x="73237" y="40832"/>
                  </a:cubicBezTo>
                  <a:cubicBezTo>
                    <a:pt x="73150" y="40905"/>
                    <a:pt x="73077" y="40963"/>
                    <a:pt x="73005" y="41050"/>
                  </a:cubicBezTo>
                  <a:lnTo>
                    <a:pt x="72990" y="41064"/>
                  </a:lnTo>
                  <a:cubicBezTo>
                    <a:pt x="72526" y="41528"/>
                    <a:pt x="72120" y="41964"/>
                    <a:pt x="71699" y="42399"/>
                  </a:cubicBezTo>
                  <a:cubicBezTo>
                    <a:pt x="70669" y="40034"/>
                    <a:pt x="69755" y="38337"/>
                    <a:pt x="69480" y="37801"/>
                  </a:cubicBezTo>
                  <a:cubicBezTo>
                    <a:pt x="68995" y="36917"/>
                    <a:pt x="68085" y="36409"/>
                    <a:pt x="67132" y="36409"/>
                  </a:cubicBezTo>
                  <a:cubicBezTo>
                    <a:pt x="66803" y="36409"/>
                    <a:pt x="66468" y="36470"/>
                    <a:pt x="66144" y="36597"/>
                  </a:cubicBezTo>
                  <a:lnTo>
                    <a:pt x="60226" y="38918"/>
                  </a:lnTo>
                  <a:lnTo>
                    <a:pt x="57615" y="34377"/>
                  </a:lnTo>
                  <a:lnTo>
                    <a:pt x="60269" y="34377"/>
                  </a:lnTo>
                  <a:cubicBezTo>
                    <a:pt x="61763" y="34377"/>
                    <a:pt x="62953" y="33188"/>
                    <a:pt x="62953" y="31694"/>
                  </a:cubicBezTo>
                  <a:lnTo>
                    <a:pt x="62953" y="21628"/>
                  </a:lnTo>
                  <a:cubicBezTo>
                    <a:pt x="62953" y="20525"/>
                    <a:pt x="62285" y="19553"/>
                    <a:pt x="61270" y="19147"/>
                  </a:cubicBezTo>
                  <a:cubicBezTo>
                    <a:pt x="60952" y="19024"/>
                    <a:pt x="60618" y="18964"/>
                    <a:pt x="60286" y="18964"/>
                  </a:cubicBezTo>
                  <a:cubicBezTo>
                    <a:pt x="59561" y="18964"/>
                    <a:pt x="58848" y="19252"/>
                    <a:pt x="58340" y="19800"/>
                  </a:cubicBezTo>
                  <a:lnTo>
                    <a:pt x="58267" y="19887"/>
                  </a:lnTo>
                  <a:cubicBezTo>
                    <a:pt x="56889" y="18132"/>
                    <a:pt x="55250" y="16246"/>
                    <a:pt x="53437" y="14520"/>
                  </a:cubicBezTo>
                  <a:cubicBezTo>
                    <a:pt x="54308" y="13766"/>
                    <a:pt x="55221" y="12924"/>
                    <a:pt x="56121" y="12025"/>
                  </a:cubicBezTo>
                  <a:cubicBezTo>
                    <a:pt x="56193" y="11953"/>
                    <a:pt x="56266" y="11866"/>
                    <a:pt x="56338" y="11764"/>
                  </a:cubicBezTo>
                  <a:cubicBezTo>
                    <a:pt x="56353" y="11750"/>
                    <a:pt x="56353" y="11735"/>
                    <a:pt x="56382" y="11721"/>
                  </a:cubicBezTo>
                  <a:cubicBezTo>
                    <a:pt x="56425" y="11648"/>
                    <a:pt x="56469" y="11576"/>
                    <a:pt x="56527" y="11503"/>
                  </a:cubicBezTo>
                  <a:cubicBezTo>
                    <a:pt x="56541" y="11474"/>
                    <a:pt x="56556" y="11445"/>
                    <a:pt x="56556" y="11430"/>
                  </a:cubicBezTo>
                  <a:cubicBezTo>
                    <a:pt x="56614" y="11329"/>
                    <a:pt x="56643" y="11242"/>
                    <a:pt x="56701" y="11140"/>
                  </a:cubicBezTo>
                  <a:cubicBezTo>
                    <a:pt x="56744" y="11039"/>
                    <a:pt x="56773" y="10937"/>
                    <a:pt x="56788" y="10850"/>
                  </a:cubicBezTo>
                  <a:cubicBezTo>
                    <a:pt x="56788" y="10821"/>
                    <a:pt x="56817" y="10792"/>
                    <a:pt x="56817" y="10778"/>
                  </a:cubicBezTo>
                  <a:lnTo>
                    <a:pt x="56860" y="10502"/>
                  </a:lnTo>
                  <a:lnTo>
                    <a:pt x="56860" y="10444"/>
                  </a:lnTo>
                  <a:cubicBezTo>
                    <a:pt x="56889" y="10343"/>
                    <a:pt x="56889" y="10227"/>
                    <a:pt x="56889" y="10125"/>
                  </a:cubicBezTo>
                  <a:lnTo>
                    <a:pt x="56889" y="10081"/>
                  </a:lnTo>
                  <a:cubicBezTo>
                    <a:pt x="56889" y="9994"/>
                    <a:pt x="56860" y="9878"/>
                    <a:pt x="56860" y="9791"/>
                  </a:cubicBezTo>
                  <a:cubicBezTo>
                    <a:pt x="56860" y="9762"/>
                    <a:pt x="56860" y="9733"/>
                    <a:pt x="56846" y="9704"/>
                  </a:cubicBezTo>
                  <a:cubicBezTo>
                    <a:pt x="56831" y="9617"/>
                    <a:pt x="56817" y="9545"/>
                    <a:pt x="56788" y="9443"/>
                  </a:cubicBezTo>
                  <a:cubicBezTo>
                    <a:pt x="56788" y="9429"/>
                    <a:pt x="56788" y="9414"/>
                    <a:pt x="56773" y="9400"/>
                  </a:cubicBezTo>
                  <a:lnTo>
                    <a:pt x="56773" y="9371"/>
                  </a:lnTo>
                  <a:lnTo>
                    <a:pt x="56773" y="9342"/>
                  </a:lnTo>
                  <a:lnTo>
                    <a:pt x="56672" y="9066"/>
                  </a:lnTo>
                  <a:cubicBezTo>
                    <a:pt x="56672" y="9052"/>
                    <a:pt x="56643" y="9037"/>
                    <a:pt x="56643" y="9008"/>
                  </a:cubicBezTo>
                  <a:cubicBezTo>
                    <a:pt x="56614" y="8921"/>
                    <a:pt x="56556" y="8849"/>
                    <a:pt x="56527" y="8776"/>
                  </a:cubicBezTo>
                  <a:cubicBezTo>
                    <a:pt x="56498" y="8762"/>
                    <a:pt x="56483" y="8733"/>
                    <a:pt x="56483" y="8703"/>
                  </a:cubicBezTo>
                  <a:lnTo>
                    <a:pt x="56324" y="8486"/>
                  </a:lnTo>
                  <a:cubicBezTo>
                    <a:pt x="56309" y="8471"/>
                    <a:pt x="56309" y="8457"/>
                    <a:pt x="56280" y="8457"/>
                  </a:cubicBezTo>
                  <a:cubicBezTo>
                    <a:pt x="56208" y="8355"/>
                    <a:pt x="56135" y="8283"/>
                    <a:pt x="56063" y="8210"/>
                  </a:cubicBezTo>
                  <a:cubicBezTo>
                    <a:pt x="56048" y="8196"/>
                    <a:pt x="56034" y="8196"/>
                    <a:pt x="56034" y="8181"/>
                  </a:cubicBezTo>
                  <a:cubicBezTo>
                    <a:pt x="55961" y="8123"/>
                    <a:pt x="55903" y="8065"/>
                    <a:pt x="55831" y="8022"/>
                  </a:cubicBezTo>
                  <a:cubicBezTo>
                    <a:pt x="55816" y="7993"/>
                    <a:pt x="55773" y="7978"/>
                    <a:pt x="55758" y="7964"/>
                  </a:cubicBezTo>
                  <a:cubicBezTo>
                    <a:pt x="55685" y="7906"/>
                    <a:pt x="55613" y="7877"/>
                    <a:pt x="55526" y="7819"/>
                  </a:cubicBezTo>
                  <a:cubicBezTo>
                    <a:pt x="55511" y="7819"/>
                    <a:pt x="55482" y="7804"/>
                    <a:pt x="55482" y="7804"/>
                  </a:cubicBezTo>
                  <a:cubicBezTo>
                    <a:pt x="55395" y="7746"/>
                    <a:pt x="55308" y="7717"/>
                    <a:pt x="55192" y="7674"/>
                  </a:cubicBezTo>
                  <a:cubicBezTo>
                    <a:pt x="55163" y="7659"/>
                    <a:pt x="55149" y="7659"/>
                    <a:pt x="55105" y="7630"/>
                  </a:cubicBezTo>
                  <a:cubicBezTo>
                    <a:pt x="55033" y="7601"/>
                    <a:pt x="54946" y="7587"/>
                    <a:pt x="54859" y="7558"/>
                  </a:cubicBezTo>
                  <a:cubicBezTo>
                    <a:pt x="54830" y="7558"/>
                    <a:pt x="54815" y="7543"/>
                    <a:pt x="54801" y="7543"/>
                  </a:cubicBezTo>
                  <a:cubicBezTo>
                    <a:pt x="54786" y="7543"/>
                    <a:pt x="54757" y="7543"/>
                    <a:pt x="54743" y="7529"/>
                  </a:cubicBezTo>
                  <a:lnTo>
                    <a:pt x="54714" y="7529"/>
                  </a:lnTo>
                  <a:cubicBezTo>
                    <a:pt x="52068" y="6957"/>
                    <a:pt x="49691" y="6711"/>
                    <a:pt x="47559" y="6711"/>
                  </a:cubicBezTo>
                  <a:cubicBezTo>
                    <a:pt x="44339" y="6711"/>
                    <a:pt x="41680" y="7271"/>
                    <a:pt x="39498" y="8109"/>
                  </a:cubicBezTo>
                  <a:cubicBezTo>
                    <a:pt x="39701" y="6470"/>
                    <a:pt x="39817" y="4686"/>
                    <a:pt x="39817" y="2698"/>
                  </a:cubicBezTo>
                  <a:lnTo>
                    <a:pt x="39817" y="2684"/>
                  </a:lnTo>
                  <a:cubicBezTo>
                    <a:pt x="39817" y="2582"/>
                    <a:pt x="39817" y="2466"/>
                    <a:pt x="39802" y="2365"/>
                  </a:cubicBezTo>
                  <a:cubicBezTo>
                    <a:pt x="39802" y="2336"/>
                    <a:pt x="39802" y="2307"/>
                    <a:pt x="39788" y="2292"/>
                  </a:cubicBezTo>
                  <a:cubicBezTo>
                    <a:pt x="39773" y="2205"/>
                    <a:pt x="39744" y="2133"/>
                    <a:pt x="39730" y="2031"/>
                  </a:cubicBezTo>
                  <a:cubicBezTo>
                    <a:pt x="39730" y="2002"/>
                    <a:pt x="39715" y="1988"/>
                    <a:pt x="39715" y="1944"/>
                  </a:cubicBezTo>
                  <a:cubicBezTo>
                    <a:pt x="39672" y="1843"/>
                    <a:pt x="39657" y="1741"/>
                    <a:pt x="39599" y="1640"/>
                  </a:cubicBezTo>
                  <a:cubicBezTo>
                    <a:pt x="39570" y="1552"/>
                    <a:pt x="39512" y="1451"/>
                    <a:pt x="39454" y="1364"/>
                  </a:cubicBezTo>
                  <a:cubicBezTo>
                    <a:pt x="39440" y="1349"/>
                    <a:pt x="39425" y="1306"/>
                    <a:pt x="39425" y="1291"/>
                  </a:cubicBezTo>
                  <a:cubicBezTo>
                    <a:pt x="39367" y="1219"/>
                    <a:pt x="39338" y="1146"/>
                    <a:pt x="39280" y="1074"/>
                  </a:cubicBezTo>
                  <a:cubicBezTo>
                    <a:pt x="39266" y="1059"/>
                    <a:pt x="39266" y="1030"/>
                    <a:pt x="39237" y="1016"/>
                  </a:cubicBezTo>
                  <a:cubicBezTo>
                    <a:pt x="39164" y="929"/>
                    <a:pt x="39092" y="856"/>
                    <a:pt x="39019" y="769"/>
                  </a:cubicBezTo>
                  <a:lnTo>
                    <a:pt x="39005" y="755"/>
                  </a:lnTo>
                  <a:cubicBezTo>
                    <a:pt x="38932" y="682"/>
                    <a:pt x="38860" y="624"/>
                    <a:pt x="38787" y="566"/>
                  </a:cubicBezTo>
                  <a:cubicBezTo>
                    <a:pt x="38773" y="552"/>
                    <a:pt x="38729" y="523"/>
                    <a:pt x="38715" y="508"/>
                  </a:cubicBezTo>
                  <a:cubicBezTo>
                    <a:pt x="38642" y="465"/>
                    <a:pt x="38570" y="421"/>
                    <a:pt x="38497" y="363"/>
                  </a:cubicBezTo>
                  <a:cubicBezTo>
                    <a:pt x="38482" y="349"/>
                    <a:pt x="38468" y="349"/>
                    <a:pt x="38439" y="334"/>
                  </a:cubicBezTo>
                  <a:cubicBezTo>
                    <a:pt x="38439" y="334"/>
                    <a:pt x="38424" y="334"/>
                    <a:pt x="38424" y="320"/>
                  </a:cubicBezTo>
                  <a:cubicBezTo>
                    <a:pt x="38410" y="320"/>
                    <a:pt x="38410" y="291"/>
                    <a:pt x="38395" y="291"/>
                  </a:cubicBezTo>
                  <a:cubicBezTo>
                    <a:pt x="38294" y="247"/>
                    <a:pt x="38207" y="204"/>
                    <a:pt x="38120" y="160"/>
                  </a:cubicBezTo>
                  <a:cubicBezTo>
                    <a:pt x="38105" y="160"/>
                    <a:pt x="38076" y="146"/>
                    <a:pt x="38062" y="146"/>
                  </a:cubicBezTo>
                  <a:cubicBezTo>
                    <a:pt x="37975" y="116"/>
                    <a:pt x="37902" y="102"/>
                    <a:pt x="37815" y="73"/>
                  </a:cubicBezTo>
                  <a:cubicBezTo>
                    <a:pt x="37772" y="73"/>
                    <a:pt x="37757" y="58"/>
                    <a:pt x="37714" y="58"/>
                  </a:cubicBezTo>
                  <a:cubicBezTo>
                    <a:pt x="37627" y="44"/>
                    <a:pt x="37554" y="15"/>
                    <a:pt x="37467" y="15"/>
                  </a:cubicBezTo>
                  <a:lnTo>
                    <a:pt x="37395" y="15"/>
                  </a:lnTo>
                  <a:cubicBezTo>
                    <a:pt x="37279" y="0"/>
                    <a:pt x="37177" y="0"/>
                    <a:pt x="37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443975" y="4273725"/>
              <a:ext cx="102650" cy="123325"/>
            </a:xfrm>
            <a:custGeom>
              <a:avLst/>
              <a:gdLst/>
              <a:ahLst/>
              <a:cxnLst/>
              <a:rect l="l" t="t" r="r" b="b"/>
              <a:pathLst>
                <a:path w="4106" h="4933" extrusionOk="0">
                  <a:moveTo>
                    <a:pt x="2423" y="856"/>
                  </a:moveTo>
                  <a:cubicBezTo>
                    <a:pt x="2539" y="856"/>
                    <a:pt x="2670" y="914"/>
                    <a:pt x="2786" y="1059"/>
                  </a:cubicBezTo>
                  <a:cubicBezTo>
                    <a:pt x="2887" y="1190"/>
                    <a:pt x="2945" y="1364"/>
                    <a:pt x="2945" y="1567"/>
                  </a:cubicBezTo>
                  <a:cubicBezTo>
                    <a:pt x="2945" y="1727"/>
                    <a:pt x="2916" y="1872"/>
                    <a:pt x="2873" y="2002"/>
                  </a:cubicBezTo>
                  <a:cubicBezTo>
                    <a:pt x="2815" y="2133"/>
                    <a:pt x="2742" y="2234"/>
                    <a:pt x="2670" y="2307"/>
                  </a:cubicBezTo>
                  <a:cubicBezTo>
                    <a:pt x="2583" y="2379"/>
                    <a:pt x="2510" y="2423"/>
                    <a:pt x="2423" y="2423"/>
                  </a:cubicBezTo>
                  <a:lnTo>
                    <a:pt x="886" y="2423"/>
                  </a:lnTo>
                  <a:lnTo>
                    <a:pt x="886" y="856"/>
                  </a:lnTo>
                  <a:close/>
                  <a:moveTo>
                    <a:pt x="436" y="1"/>
                  </a:moveTo>
                  <a:cubicBezTo>
                    <a:pt x="305" y="1"/>
                    <a:pt x="218" y="44"/>
                    <a:pt x="131" y="131"/>
                  </a:cubicBezTo>
                  <a:cubicBezTo>
                    <a:pt x="44" y="218"/>
                    <a:pt x="1" y="305"/>
                    <a:pt x="1" y="436"/>
                  </a:cubicBezTo>
                  <a:lnTo>
                    <a:pt x="1" y="4497"/>
                  </a:lnTo>
                  <a:cubicBezTo>
                    <a:pt x="1" y="4628"/>
                    <a:pt x="59" y="4715"/>
                    <a:pt x="160" y="4816"/>
                  </a:cubicBezTo>
                  <a:cubicBezTo>
                    <a:pt x="262" y="4903"/>
                    <a:pt x="378" y="4932"/>
                    <a:pt x="509" y="4932"/>
                  </a:cubicBezTo>
                  <a:cubicBezTo>
                    <a:pt x="625" y="4932"/>
                    <a:pt x="712" y="4903"/>
                    <a:pt x="828" y="4816"/>
                  </a:cubicBezTo>
                  <a:cubicBezTo>
                    <a:pt x="871" y="4715"/>
                    <a:pt x="915" y="4628"/>
                    <a:pt x="915" y="4497"/>
                  </a:cubicBezTo>
                  <a:lnTo>
                    <a:pt x="915" y="3148"/>
                  </a:lnTo>
                  <a:lnTo>
                    <a:pt x="2220" y="3148"/>
                  </a:lnTo>
                  <a:cubicBezTo>
                    <a:pt x="2307" y="3148"/>
                    <a:pt x="2423" y="3163"/>
                    <a:pt x="2496" y="3177"/>
                  </a:cubicBezTo>
                  <a:cubicBezTo>
                    <a:pt x="2583" y="3192"/>
                    <a:pt x="2641" y="3235"/>
                    <a:pt x="2684" y="3293"/>
                  </a:cubicBezTo>
                  <a:cubicBezTo>
                    <a:pt x="2742" y="3337"/>
                    <a:pt x="2786" y="3395"/>
                    <a:pt x="2815" y="3467"/>
                  </a:cubicBezTo>
                  <a:cubicBezTo>
                    <a:pt x="2829" y="3540"/>
                    <a:pt x="2858" y="3612"/>
                    <a:pt x="2858" y="3685"/>
                  </a:cubicBezTo>
                  <a:cubicBezTo>
                    <a:pt x="2858" y="3946"/>
                    <a:pt x="2873" y="4120"/>
                    <a:pt x="2931" y="4280"/>
                  </a:cubicBezTo>
                  <a:cubicBezTo>
                    <a:pt x="2974" y="4425"/>
                    <a:pt x="3047" y="4555"/>
                    <a:pt x="3119" y="4642"/>
                  </a:cubicBezTo>
                  <a:cubicBezTo>
                    <a:pt x="3192" y="4744"/>
                    <a:pt x="3279" y="4787"/>
                    <a:pt x="3366" y="4845"/>
                  </a:cubicBezTo>
                  <a:cubicBezTo>
                    <a:pt x="3410" y="4889"/>
                    <a:pt x="3482" y="4903"/>
                    <a:pt x="3555" y="4918"/>
                  </a:cubicBezTo>
                  <a:cubicBezTo>
                    <a:pt x="3591" y="4925"/>
                    <a:pt x="3631" y="4929"/>
                    <a:pt x="3671" y="4929"/>
                  </a:cubicBezTo>
                  <a:cubicBezTo>
                    <a:pt x="3711" y="4929"/>
                    <a:pt x="3750" y="4925"/>
                    <a:pt x="3787" y="4918"/>
                  </a:cubicBezTo>
                  <a:cubicBezTo>
                    <a:pt x="3888" y="4903"/>
                    <a:pt x="3932" y="4860"/>
                    <a:pt x="3990" y="4816"/>
                  </a:cubicBezTo>
                  <a:cubicBezTo>
                    <a:pt x="4062" y="4715"/>
                    <a:pt x="4106" y="4628"/>
                    <a:pt x="4062" y="4497"/>
                  </a:cubicBezTo>
                  <a:cubicBezTo>
                    <a:pt x="4033" y="4367"/>
                    <a:pt x="3975" y="4280"/>
                    <a:pt x="3874" y="4236"/>
                  </a:cubicBezTo>
                  <a:cubicBezTo>
                    <a:pt x="3787" y="4193"/>
                    <a:pt x="3758" y="4135"/>
                    <a:pt x="3743" y="4091"/>
                  </a:cubicBezTo>
                  <a:cubicBezTo>
                    <a:pt x="3714" y="4033"/>
                    <a:pt x="3700" y="3960"/>
                    <a:pt x="3700" y="3873"/>
                  </a:cubicBezTo>
                  <a:cubicBezTo>
                    <a:pt x="3700" y="3772"/>
                    <a:pt x="3685" y="3670"/>
                    <a:pt x="3671" y="3554"/>
                  </a:cubicBezTo>
                  <a:cubicBezTo>
                    <a:pt x="3642" y="3424"/>
                    <a:pt x="3613" y="3308"/>
                    <a:pt x="3569" y="3192"/>
                  </a:cubicBezTo>
                  <a:cubicBezTo>
                    <a:pt x="3540" y="3090"/>
                    <a:pt x="3468" y="2974"/>
                    <a:pt x="3381" y="2887"/>
                  </a:cubicBezTo>
                  <a:cubicBezTo>
                    <a:pt x="3319" y="2817"/>
                    <a:pt x="3258" y="2763"/>
                    <a:pt x="3190" y="2715"/>
                  </a:cubicBezTo>
                  <a:lnTo>
                    <a:pt x="3190" y="2715"/>
                  </a:lnTo>
                  <a:cubicBezTo>
                    <a:pt x="3286" y="2649"/>
                    <a:pt x="3380" y="2568"/>
                    <a:pt x="3468" y="2481"/>
                  </a:cubicBezTo>
                  <a:cubicBezTo>
                    <a:pt x="3598" y="2365"/>
                    <a:pt x="3685" y="2191"/>
                    <a:pt x="3758" y="2031"/>
                  </a:cubicBezTo>
                  <a:cubicBezTo>
                    <a:pt x="3830" y="1857"/>
                    <a:pt x="3859" y="1683"/>
                    <a:pt x="3859" y="1509"/>
                  </a:cubicBezTo>
                  <a:cubicBezTo>
                    <a:pt x="3859" y="1219"/>
                    <a:pt x="3787" y="958"/>
                    <a:pt x="3671" y="726"/>
                  </a:cubicBezTo>
                  <a:cubicBezTo>
                    <a:pt x="3540" y="508"/>
                    <a:pt x="3381" y="334"/>
                    <a:pt x="3163" y="204"/>
                  </a:cubicBezTo>
                  <a:cubicBezTo>
                    <a:pt x="2945" y="73"/>
                    <a:pt x="2699" y="1"/>
                    <a:pt x="2467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565100" y="4274450"/>
              <a:ext cx="80900" cy="122600"/>
            </a:xfrm>
            <a:custGeom>
              <a:avLst/>
              <a:gdLst/>
              <a:ahLst/>
              <a:cxnLst/>
              <a:rect l="l" t="t" r="r" b="b"/>
              <a:pathLst>
                <a:path w="3236" h="4904" extrusionOk="0">
                  <a:moveTo>
                    <a:pt x="421" y="1"/>
                  </a:moveTo>
                  <a:cubicBezTo>
                    <a:pt x="291" y="1"/>
                    <a:pt x="189" y="30"/>
                    <a:pt x="131" y="102"/>
                  </a:cubicBezTo>
                  <a:cubicBezTo>
                    <a:pt x="30" y="189"/>
                    <a:pt x="1" y="291"/>
                    <a:pt x="1" y="407"/>
                  </a:cubicBezTo>
                  <a:lnTo>
                    <a:pt x="1" y="4468"/>
                  </a:lnTo>
                  <a:cubicBezTo>
                    <a:pt x="1" y="4599"/>
                    <a:pt x="30" y="4686"/>
                    <a:pt x="131" y="4787"/>
                  </a:cubicBezTo>
                  <a:cubicBezTo>
                    <a:pt x="218" y="4874"/>
                    <a:pt x="305" y="4903"/>
                    <a:pt x="436" y="4903"/>
                  </a:cubicBezTo>
                  <a:lnTo>
                    <a:pt x="2786" y="4903"/>
                  </a:lnTo>
                  <a:cubicBezTo>
                    <a:pt x="2916" y="4903"/>
                    <a:pt x="3018" y="4874"/>
                    <a:pt x="3105" y="4802"/>
                  </a:cubicBezTo>
                  <a:cubicBezTo>
                    <a:pt x="3192" y="4729"/>
                    <a:pt x="3235" y="4613"/>
                    <a:pt x="3235" y="4512"/>
                  </a:cubicBezTo>
                  <a:cubicBezTo>
                    <a:pt x="3235" y="4396"/>
                    <a:pt x="3192" y="4309"/>
                    <a:pt x="3105" y="4222"/>
                  </a:cubicBezTo>
                  <a:cubicBezTo>
                    <a:pt x="3018" y="4135"/>
                    <a:pt x="2916" y="4091"/>
                    <a:pt x="2786" y="4091"/>
                  </a:cubicBezTo>
                  <a:lnTo>
                    <a:pt x="885" y="4091"/>
                  </a:lnTo>
                  <a:lnTo>
                    <a:pt x="885" y="2786"/>
                  </a:lnTo>
                  <a:lnTo>
                    <a:pt x="2466" y="2786"/>
                  </a:lnTo>
                  <a:cubicBezTo>
                    <a:pt x="2597" y="2786"/>
                    <a:pt x="2684" y="2757"/>
                    <a:pt x="2771" y="2684"/>
                  </a:cubicBezTo>
                  <a:cubicBezTo>
                    <a:pt x="2873" y="2611"/>
                    <a:pt x="2902" y="2495"/>
                    <a:pt x="2902" y="2394"/>
                  </a:cubicBezTo>
                  <a:cubicBezTo>
                    <a:pt x="2902" y="2278"/>
                    <a:pt x="2873" y="2176"/>
                    <a:pt x="2771" y="2104"/>
                  </a:cubicBezTo>
                  <a:cubicBezTo>
                    <a:pt x="2684" y="2031"/>
                    <a:pt x="2597" y="1988"/>
                    <a:pt x="2466" y="1988"/>
                  </a:cubicBezTo>
                  <a:lnTo>
                    <a:pt x="871" y="1988"/>
                  </a:lnTo>
                  <a:lnTo>
                    <a:pt x="871" y="798"/>
                  </a:lnTo>
                  <a:lnTo>
                    <a:pt x="2771" y="798"/>
                  </a:lnTo>
                  <a:cubicBezTo>
                    <a:pt x="2902" y="798"/>
                    <a:pt x="2989" y="755"/>
                    <a:pt x="3090" y="682"/>
                  </a:cubicBezTo>
                  <a:cubicBezTo>
                    <a:pt x="3177" y="610"/>
                    <a:pt x="3206" y="508"/>
                    <a:pt x="3206" y="392"/>
                  </a:cubicBezTo>
                  <a:cubicBezTo>
                    <a:pt x="3206" y="291"/>
                    <a:pt x="3177" y="175"/>
                    <a:pt x="3090" y="102"/>
                  </a:cubicBezTo>
                  <a:cubicBezTo>
                    <a:pt x="2989" y="30"/>
                    <a:pt x="2902" y="1"/>
                    <a:pt x="2771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658650" y="4273375"/>
              <a:ext cx="98300" cy="125850"/>
            </a:xfrm>
            <a:custGeom>
              <a:avLst/>
              <a:gdLst/>
              <a:ahLst/>
              <a:cxnLst/>
              <a:rect l="l" t="t" r="r" b="b"/>
              <a:pathLst>
                <a:path w="3932" h="5034" extrusionOk="0">
                  <a:moveTo>
                    <a:pt x="2510" y="0"/>
                  </a:moveTo>
                  <a:cubicBezTo>
                    <a:pt x="2148" y="0"/>
                    <a:pt x="1814" y="58"/>
                    <a:pt x="1495" y="189"/>
                  </a:cubicBezTo>
                  <a:cubicBezTo>
                    <a:pt x="1190" y="305"/>
                    <a:pt x="944" y="493"/>
                    <a:pt x="697" y="711"/>
                  </a:cubicBezTo>
                  <a:cubicBezTo>
                    <a:pt x="480" y="943"/>
                    <a:pt x="305" y="1189"/>
                    <a:pt x="175" y="1509"/>
                  </a:cubicBezTo>
                  <a:cubicBezTo>
                    <a:pt x="44" y="1813"/>
                    <a:pt x="1" y="2132"/>
                    <a:pt x="1" y="2495"/>
                  </a:cubicBezTo>
                  <a:cubicBezTo>
                    <a:pt x="1" y="2916"/>
                    <a:pt x="44" y="3278"/>
                    <a:pt x="189" y="3612"/>
                  </a:cubicBezTo>
                  <a:cubicBezTo>
                    <a:pt x="335" y="3931"/>
                    <a:pt x="523" y="4192"/>
                    <a:pt x="755" y="4410"/>
                  </a:cubicBezTo>
                  <a:cubicBezTo>
                    <a:pt x="987" y="4613"/>
                    <a:pt x="1263" y="4772"/>
                    <a:pt x="1567" y="4874"/>
                  </a:cubicBezTo>
                  <a:cubicBezTo>
                    <a:pt x="1887" y="4990"/>
                    <a:pt x="2191" y="5033"/>
                    <a:pt x="2539" y="5033"/>
                  </a:cubicBezTo>
                  <a:cubicBezTo>
                    <a:pt x="2655" y="5033"/>
                    <a:pt x="2800" y="5019"/>
                    <a:pt x="2931" y="5004"/>
                  </a:cubicBezTo>
                  <a:cubicBezTo>
                    <a:pt x="3061" y="4990"/>
                    <a:pt x="3192" y="4946"/>
                    <a:pt x="3308" y="4917"/>
                  </a:cubicBezTo>
                  <a:cubicBezTo>
                    <a:pt x="3439" y="4874"/>
                    <a:pt x="3569" y="4816"/>
                    <a:pt x="3700" y="4772"/>
                  </a:cubicBezTo>
                  <a:cubicBezTo>
                    <a:pt x="3816" y="4714"/>
                    <a:pt x="3888" y="4627"/>
                    <a:pt x="3917" y="4497"/>
                  </a:cubicBezTo>
                  <a:cubicBezTo>
                    <a:pt x="3932" y="4366"/>
                    <a:pt x="3888" y="4250"/>
                    <a:pt x="3801" y="4134"/>
                  </a:cubicBezTo>
                  <a:cubicBezTo>
                    <a:pt x="3743" y="4047"/>
                    <a:pt x="3656" y="3989"/>
                    <a:pt x="3569" y="3989"/>
                  </a:cubicBezTo>
                  <a:cubicBezTo>
                    <a:pt x="3482" y="3989"/>
                    <a:pt x="3366" y="3989"/>
                    <a:pt x="3279" y="4047"/>
                  </a:cubicBezTo>
                  <a:cubicBezTo>
                    <a:pt x="3163" y="4105"/>
                    <a:pt x="3047" y="4149"/>
                    <a:pt x="2916" y="4178"/>
                  </a:cubicBezTo>
                  <a:cubicBezTo>
                    <a:pt x="2786" y="4192"/>
                    <a:pt x="2655" y="4207"/>
                    <a:pt x="2539" y="4207"/>
                  </a:cubicBezTo>
                  <a:cubicBezTo>
                    <a:pt x="2322" y="4207"/>
                    <a:pt x="2104" y="4178"/>
                    <a:pt x="1901" y="4105"/>
                  </a:cubicBezTo>
                  <a:cubicBezTo>
                    <a:pt x="1698" y="4018"/>
                    <a:pt x="1538" y="3931"/>
                    <a:pt x="1393" y="3786"/>
                  </a:cubicBezTo>
                  <a:cubicBezTo>
                    <a:pt x="1248" y="3641"/>
                    <a:pt x="1132" y="3481"/>
                    <a:pt x="1045" y="3264"/>
                  </a:cubicBezTo>
                  <a:cubicBezTo>
                    <a:pt x="958" y="3046"/>
                    <a:pt x="915" y="2814"/>
                    <a:pt x="915" y="2524"/>
                  </a:cubicBezTo>
                  <a:cubicBezTo>
                    <a:pt x="915" y="2263"/>
                    <a:pt x="958" y="2045"/>
                    <a:pt x="1031" y="1842"/>
                  </a:cubicBezTo>
                  <a:cubicBezTo>
                    <a:pt x="1103" y="1654"/>
                    <a:pt x="1205" y="1465"/>
                    <a:pt x="1350" y="1320"/>
                  </a:cubicBezTo>
                  <a:cubicBezTo>
                    <a:pt x="1495" y="1175"/>
                    <a:pt x="1669" y="1044"/>
                    <a:pt x="1858" y="986"/>
                  </a:cubicBezTo>
                  <a:cubicBezTo>
                    <a:pt x="2061" y="885"/>
                    <a:pt x="2278" y="856"/>
                    <a:pt x="2539" y="856"/>
                  </a:cubicBezTo>
                  <a:cubicBezTo>
                    <a:pt x="2655" y="856"/>
                    <a:pt x="2786" y="856"/>
                    <a:pt x="2916" y="885"/>
                  </a:cubicBezTo>
                  <a:cubicBezTo>
                    <a:pt x="3047" y="928"/>
                    <a:pt x="3163" y="957"/>
                    <a:pt x="3279" y="1015"/>
                  </a:cubicBezTo>
                  <a:cubicBezTo>
                    <a:pt x="3354" y="1040"/>
                    <a:pt x="3451" y="1076"/>
                    <a:pt x="3532" y="1076"/>
                  </a:cubicBezTo>
                  <a:cubicBezTo>
                    <a:pt x="3545" y="1076"/>
                    <a:pt x="3557" y="1075"/>
                    <a:pt x="3569" y="1073"/>
                  </a:cubicBezTo>
                  <a:cubicBezTo>
                    <a:pt x="3656" y="1059"/>
                    <a:pt x="3743" y="1015"/>
                    <a:pt x="3801" y="928"/>
                  </a:cubicBezTo>
                  <a:cubicBezTo>
                    <a:pt x="3888" y="812"/>
                    <a:pt x="3932" y="696"/>
                    <a:pt x="3917" y="566"/>
                  </a:cubicBezTo>
                  <a:cubicBezTo>
                    <a:pt x="3888" y="435"/>
                    <a:pt x="3816" y="319"/>
                    <a:pt x="3700" y="276"/>
                  </a:cubicBezTo>
                  <a:cubicBezTo>
                    <a:pt x="3526" y="189"/>
                    <a:pt x="3352" y="116"/>
                    <a:pt x="3119" y="73"/>
                  </a:cubicBezTo>
                  <a:cubicBezTo>
                    <a:pt x="2916" y="15"/>
                    <a:pt x="2713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5764550" y="4273000"/>
              <a:ext cx="99375" cy="124050"/>
            </a:xfrm>
            <a:custGeom>
              <a:avLst/>
              <a:gdLst/>
              <a:ahLst/>
              <a:cxnLst/>
              <a:rect l="l" t="t" r="r" b="b"/>
              <a:pathLst>
                <a:path w="3975" h="4962" extrusionOk="0">
                  <a:moveTo>
                    <a:pt x="450" y="1"/>
                  </a:moveTo>
                  <a:cubicBezTo>
                    <a:pt x="348" y="1"/>
                    <a:pt x="232" y="59"/>
                    <a:pt x="145" y="131"/>
                  </a:cubicBezTo>
                  <a:cubicBezTo>
                    <a:pt x="58" y="204"/>
                    <a:pt x="0" y="305"/>
                    <a:pt x="0" y="436"/>
                  </a:cubicBezTo>
                  <a:cubicBezTo>
                    <a:pt x="0" y="494"/>
                    <a:pt x="15" y="537"/>
                    <a:pt x="44" y="595"/>
                  </a:cubicBezTo>
                  <a:cubicBezTo>
                    <a:pt x="58" y="653"/>
                    <a:pt x="73" y="726"/>
                    <a:pt x="131" y="784"/>
                  </a:cubicBezTo>
                  <a:lnTo>
                    <a:pt x="1596" y="2709"/>
                  </a:lnTo>
                  <a:lnTo>
                    <a:pt x="1596" y="4526"/>
                  </a:lnTo>
                  <a:cubicBezTo>
                    <a:pt x="1596" y="4657"/>
                    <a:pt x="1639" y="4744"/>
                    <a:pt x="1726" y="4845"/>
                  </a:cubicBezTo>
                  <a:cubicBezTo>
                    <a:pt x="1799" y="4932"/>
                    <a:pt x="1901" y="4961"/>
                    <a:pt x="2017" y="4961"/>
                  </a:cubicBezTo>
                  <a:cubicBezTo>
                    <a:pt x="2118" y="4961"/>
                    <a:pt x="2220" y="4932"/>
                    <a:pt x="2307" y="4845"/>
                  </a:cubicBezTo>
                  <a:cubicBezTo>
                    <a:pt x="2394" y="4744"/>
                    <a:pt x="2437" y="4657"/>
                    <a:pt x="2437" y="4526"/>
                  </a:cubicBezTo>
                  <a:lnTo>
                    <a:pt x="2437" y="2817"/>
                  </a:lnTo>
                  <a:lnTo>
                    <a:pt x="3902" y="726"/>
                  </a:lnTo>
                  <a:cubicBezTo>
                    <a:pt x="3917" y="682"/>
                    <a:pt x="3931" y="639"/>
                    <a:pt x="3960" y="595"/>
                  </a:cubicBezTo>
                  <a:cubicBezTo>
                    <a:pt x="3975" y="566"/>
                    <a:pt x="3975" y="508"/>
                    <a:pt x="3975" y="465"/>
                  </a:cubicBezTo>
                  <a:cubicBezTo>
                    <a:pt x="3975" y="349"/>
                    <a:pt x="3931" y="247"/>
                    <a:pt x="3844" y="160"/>
                  </a:cubicBezTo>
                  <a:cubicBezTo>
                    <a:pt x="3757" y="73"/>
                    <a:pt x="3656" y="30"/>
                    <a:pt x="3554" y="30"/>
                  </a:cubicBezTo>
                  <a:cubicBezTo>
                    <a:pt x="3424" y="30"/>
                    <a:pt x="3308" y="102"/>
                    <a:pt x="3191" y="218"/>
                  </a:cubicBezTo>
                  <a:lnTo>
                    <a:pt x="2033" y="1903"/>
                  </a:lnTo>
                  <a:lnTo>
                    <a:pt x="2033" y="1903"/>
                  </a:lnTo>
                  <a:lnTo>
                    <a:pt x="798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5868975" y="4273375"/>
              <a:ext cx="98300" cy="125850"/>
            </a:xfrm>
            <a:custGeom>
              <a:avLst/>
              <a:gdLst/>
              <a:ahLst/>
              <a:cxnLst/>
              <a:rect l="l" t="t" r="r" b="b"/>
              <a:pathLst>
                <a:path w="3932" h="5034" extrusionOk="0">
                  <a:moveTo>
                    <a:pt x="2510" y="0"/>
                  </a:moveTo>
                  <a:cubicBezTo>
                    <a:pt x="2148" y="0"/>
                    <a:pt x="1814" y="58"/>
                    <a:pt x="1495" y="189"/>
                  </a:cubicBezTo>
                  <a:cubicBezTo>
                    <a:pt x="1190" y="305"/>
                    <a:pt x="944" y="493"/>
                    <a:pt x="697" y="711"/>
                  </a:cubicBezTo>
                  <a:cubicBezTo>
                    <a:pt x="479" y="943"/>
                    <a:pt x="305" y="1189"/>
                    <a:pt x="175" y="1509"/>
                  </a:cubicBezTo>
                  <a:cubicBezTo>
                    <a:pt x="44" y="1813"/>
                    <a:pt x="1" y="2132"/>
                    <a:pt x="1" y="2495"/>
                  </a:cubicBezTo>
                  <a:cubicBezTo>
                    <a:pt x="1" y="2916"/>
                    <a:pt x="44" y="3278"/>
                    <a:pt x="189" y="3612"/>
                  </a:cubicBezTo>
                  <a:cubicBezTo>
                    <a:pt x="334" y="3931"/>
                    <a:pt x="523" y="4192"/>
                    <a:pt x="755" y="4410"/>
                  </a:cubicBezTo>
                  <a:cubicBezTo>
                    <a:pt x="987" y="4613"/>
                    <a:pt x="1263" y="4772"/>
                    <a:pt x="1567" y="4874"/>
                  </a:cubicBezTo>
                  <a:cubicBezTo>
                    <a:pt x="1886" y="4990"/>
                    <a:pt x="2191" y="5033"/>
                    <a:pt x="2539" y="5033"/>
                  </a:cubicBezTo>
                  <a:cubicBezTo>
                    <a:pt x="2655" y="5033"/>
                    <a:pt x="2800" y="5019"/>
                    <a:pt x="2931" y="5004"/>
                  </a:cubicBezTo>
                  <a:cubicBezTo>
                    <a:pt x="3061" y="4990"/>
                    <a:pt x="3192" y="4946"/>
                    <a:pt x="3308" y="4917"/>
                  </a:cubicBezTo>
                  <a:cubicBezTo>
                    <a:pt x="3439" y="4874"/>
                    <a:pt x="3569" y="4816"/>
                    <a:pt x="3700" y="4772"/>
                  </a:cubicBezTo>
                  <a:cubicBezTo>
                    <a:pt x="3816" y="4714"/>
                    <a:pt x="3888" y="4627"/>
                    <a:pt x="3917" y="4497"/>
                  </a:cubicBezTo>
                  <a:cubicBezTo>
                    <a:pt x="3932" y="4366"/>
                    <a:pt x="3888" y="4250"/>
                    <a:pt x="3801" y="4134"/>
                  </a:cubicBezTo>
                  <a:cubicBezTo>
                    <a:pt x="3743" y="4047"/>
                    <a:pt x="3656" y="3989"/>
                    <a:pt x="3569" y="3989"/>
                  </a:cubicBezTo>
                  <a:cubicBezTo>
                    <a:pt x="3482" y="3989"/>
                    <a:pt x="3366" y="3989"/>
                    <a:pt x="3279" y="4047"/>
                  </a:cubicBezTo>
                  <a:cubicBezTo>
                    <a:pt x="3163" y="4105"/>
                    <a:pt x="3047" y="4149"/>
                    <a:pt x="2916" y="4178"/>
                  </a:cubicBezTo>
                  <a:cubicBezTo>
                    <a:pt x="2786" y="4192"/>
                    <a:pt x="2655" y="4207"/>
                    <a:pt x="2539" y="4207"/>
                  </a:cubicBezTo>
                  <a:cubicBezTo>
                    <a:pt x="2322" y="4207"/>
                    <a:pt x="2104" y="4178"/>
                    <a:pt x="1901" y="4105"/>
                  </a:cubicBezTo>
                  <a:cubicBezTo>
                    <a:pt x="1698" y="4018"/>
                    <a:pt x="1538" y="3931"/>
                    <a:pt x="1393" y="3786"/>
                  </a:cubicBezTo>
                  <a:cubicBezTo>
                    <a:pt x="1248" y="3641"/>
                    <a:pt x="1132" y="3481"/>
                    <a:pt x="1045" y="3264"/>
                  </a:cubicBezTo>
                  <a:cubicBezTo>
                    <a:pt x="958" y="3046"/>
                    <a:pt x="915" y="2814"/>
                    <a:pt x="915" y="2524"/>
                  </a:cubicBezTo>
                  <a:cubicBezTo>
                    <a:pt x="915" y="2263"/>
                    <a:pt x="958" y="2045"/>
                    <a:pt x="1031" y="1842"/>
                  </a:cubicBezTo>
                  <a:cubicBezTo>
                    <a:pt x="1103" y="1654"/>
                    <a:pt x="1205" y="1465"/>
                    <a:pt x="1350" y="1320"/>
                  </a:cubicBezTo>
                  <a:cubicBezTo>
                    <a:pt x="1495" y="1175"/>
                    <a:pt x="1669" y="1044"/>
                    <a:pt x="1857" y="986"/>
                  </a:cubicBezTo>
                  <a:cubicBezTo>
                    <a:pt x="2061" y="885"/>
                    <a:pt x="2278" y="856"/>
                    <a:pt x="2539" y="856"/>
                  </a:cubicBezTo>
                  <a:cubicBezTo>
                    <a:pt x="2655" y="856"/>
                    <a:pt x="2786" y="856"/>
                    <a:pt x="2916" y="885"/>
                  </a:cubicBezTo>
                  <a:cubicBezTo>
                    <a:pt x="3047" y="928"/>
                    <a:pt x="3163" y="957"/>
                    <a:pt x="3279" y="1015"/>
                  </a:cubicBezTo>
                  <a:cubicBezTo>
                    <a:pt x="3354" y="1040"/>
                    <a:pt x="3451" y="1076"/>
                    <a:pt x="3532" y="1076"/>
                  </a:cubicBezTo>
                  <a:cubicBezTo>
                    <a:pt x="3545" y="1076"/>
                    <a:pt x="3557" y="1075"/>
                    <a:pt x="3569" y="1073"/>
                  </a:cubicBezTo>
                  <a:cubicBezTo>
                    <a:pt x="3656" y="1059"/>
                    <a:pt x="3743" y="1015"/>
                    <a:pt x="3801" y="928"/>
                  </a:cubicBezTo>
                  <a:cubicBezTo>
                    <a:pt x="3888" y="812"/>
                    <a:pt x="3932" y="696"/>
                    <a:pt x="3917" y="566"/>
                  </a:cubicBezTo>
                  <a:cubicBezTo>
                    <a:pt x="3888" y="435"/>
                    <a:pt x="3816" y="319"/>
                    <a:pt x="3685" y="276"/>
                  </a:cubicBezTo>
                  <a:cubicBezTo>
                    <a:pt x="3511" y="189"/>
                    <a:pt x="3322" y="116"/>
                    <a:pt x="3119" y="73"/>
                  </a:cubicBezTo>
                  <a:cubicBezTo>
                    <a:pt x="2916" y="15"/>
                    <a:pt x="2713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5985375" y="4273375"/>
              <a:ext cx="78725" cy="123300"/>
            </a:xfrm>
            <a:custGeom>
              <a:avLst/>
              <a:gdLst/>
              <a:ahLst/>
              <a:cxnLst/>
              <a:rect l="l" t="t" r="r" b="b"/>
              <a:pathLst>
                <a:path w="3149" h="4932" extrusionOk="0">
                  <a:moveTo>
                    <a:pt x="451" y="0"/>
                  </a:moveTo>
                  <a:cubicBezTo>
                    <a:pt x="320" y="0"/>
                    <a:pt x="219" y="44"/>
                    <a:pt x="132" y="131"/>
                  </a:cubicBezTo>
                  <a:cubicBezTo>
                    <a:pt x="30" y="218"/>
                    <a:pt x="1" y="305"/>
                    <a:pt x="1" y="435"/>
                  </a:cubicBezTo>
                  <a:lnTo>
                    <a:pt x="1" y="4497"/>
                  </a:lnTo>
                  <a:cubicBezTo>
                    <a:pt x="1" y="4627"/>
                    <a:pt x="30" y="4714"/>
                    <a:pt x="132" y="4801"/>
                  </a:cubicBezTo>
                  <a:cubicBezTo>
                    <a:pt x="219" y="4903"/>
                    <a:pt x="306" y="4932"/>
                    <a:pt x="436" y="4932"/>
                  </a:cubicBezTo>
                  <a:lnTo>
                    <a:pt x="2713" y="4932"/>
                  </a:lnTo>
                  <a:cubicBezTo>
                    <a:pt x="2844" y="4932"/>
                    <a:pt x="2931" y="4903"/>
                    <a:pt x="3033" y="4830"/>
                  </a:cubicBezTo>
                  <a:cubicBezTo>
                    <a:pt x="3120" y="4758"/>
                    <a:pt x="3149" y="4642"/>
                    <a:pt x="3149" y="4540"/>
                  </a:cubicBezTo>
                  <a:cubicBezTo>
                    <a:pt x="3149" y="4424"/>
                    <a:pt x="3120" y="4323"/>
                    <a:pt x="3033" y="4250"/>
                  </a:cubicBezTo>
                  <a:cubicBezTo>
                    <a:pt x="2931" y="4178"/>
                    <a:pt x="2844" y="4134"/>
                    <a:pt x="2713" y="4134"/>
                  </a:cubicBezTo>
                  <a:lnTo>
                    <a:pt x="2713" y="4105"/>
                  </a:lnTo>
                  <a:lnTo>
                    <a:pt x="871" y="4105"/>
                  </a:lnTo>
                  <a:lnTo>
                    <a:pt x="871" y="435"/>
                  </a:lnTo>
                  <a:cubicBezTo>
                    <a:pt x="871" y="305"/>
                    <a:pt x="828" y="218"/>
                    <a:pt x="741" y="131"/>
                  </a:cubicBezTo>
                  <a:cubicBezTo>
                    <a:pt x="668" y="44"/>
                    <a:pt x="567" y="0"/>
                    <a:pt x="451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6084025" y="4274450"/>
              <a:ext cx="80875" cy="122600"/>
            </a:xfrm>
            <a:custGeom>
              <a:avLst/>
              <a:gdLst/>
              <a:ahLst/>
              <a:cxnLst/>
              <a:rect l="l" t="t" r="r" b="b"/>
              <a:pathLst>
                <a:path w="3235" h="4904" extrusionOk="0">
                  <a:moveTo>
                    <a:pt x="421" y="1"/>
                  </a:moveTo>
                  <a:cubicBezTo>
                    <a:pt x="319" y="1"/>
                    <a:pt x="203" y="30"/>
                    <a:pt x="131" y="102"/>
                  </a:cubicBezTo>
                  <a:cubicBezTo>
                    <a:pt x="44" y="189"/>
                    <a:pt x="0" y="291"/>
                    <a:pt x="0" y="407"/>
                  </a:cubicBezTo>
                  <a:lnTo>
                    <a:pt x="0" y="4468"/>
                  </a:lnTo>
                  <a:cubicBezTo>
                    <a:pt x="0" y="4599"/>
                    <a:pt x="44" y="4686"/>
                    <a:pt x="131" y="4787"/>
                  </a:cubicBezTo>
                  <a:cubicBezTo>
                    <a:pt x="218" y="4874"/>
                    <a:pt x="305" y="4903"/>
                    <a:pt x="435" y="4903"/>
                  </a:cubicBezTo>
                  <a:lnTo>
                    <a:pt x="2800" y="4903"/>
                  </a:lnTo>
                  <a:cubicBezTo>
                    <a:pt x="2930" y="4903"/>
                    <a:pt x="3017" y="4874"/>
                    <a:pt x="3104" y="4802"/>
                  </a:cubicBezTo>
                  <a:cubicBezTo>
                    <a:pt x="3191" y="4729"/>
                    <a:pt x="3235" y="4613"/>
                    <a:pt x="3235" y="4512"/>
                  </a:cubicBezTo>
                  <a:cubicBezTo>
                    <a:pt x="3235" y="4396"/>
                    <a:pt x="3191" y="4309"/>
                    <a:pt x="3104" y="4222"/>
                  </a:cubicBezTo>
                  <a:cubicBezTo>
                    <a:pt x="3017" y="4135"/>
                    <a:pt x="2930" y="4091"/>
                    <a:pt x="2800" y="4091"/>
                  </a:cubicBezTo>
                  <a:lnTo>
                    <a:pt x="885" y="4091"/>
                  </a:lnTo>
                  <a:lnTo>
                    <a:pt x="885" y="2786"/>
                  </a:lnTo>
                  <a:lnTo>
                    <a:pt x="2466" y="2786"/>
                  </a:lnTo>
                  <a:cubicBezTo>
                    <a:pt x="2597" y="2786"/>
                    <a:pt x="2684" y="2757"/>
                    <a:pt x="2785" y="2684"/>
                  </a:cubicBezTo>
                  <a:cubicBezTo>
                    <a:pt x="2872" y="2611"/>
                    <a:pt x="2901" y="2495"/>
                    <a:pt x="2901" y="2394"/>
                  </a:cubicBezTo>
                  <a:cubicBezTo>
                    <a:pt x="2901" y="2278"/>
                    <a:pt x="2872" y="2176"/>
                    <a:pt x="2785" y="2104"/>
                  </a:cubicBezTo>
                  <a:cubicBezTo>
                    <a:pt x="2684" y="2031"/>
                    <a:pt x="2597" y="1988"/>
                    <a:pt x="2466" y="1988"/>
                  </a:cubicBezTo>
                  <a:lnTo>
                    <a:pt x="871" y="1988"/>
                  </a:lnTo>
                  <a:lnTo>
                    <a:pt x="871" y="798"/>
                  </a:lnTo>
                  <a:lnTo>
                    <a:pt x="2785" y="798"/>
                  </a:lnTo>
                  <a:cubicBezTo>
                    <a:pt x="2901" y="798"/>
                    <a:pt x="3003" y="755"/>
                    <a:pt x="3090" y="682"/>
                  </a:cubicBezTo>
                  <a:cubicBezTo>
                    <a:pt x="3177" y="610"/>
                    <a:pt x="3220" y="508"/>
                    <a:pt x="3220" y="392"/>
                  </a:cubicBezTo>
                  <a:cubicBezTo>
                    <a:pt x="3220" y="291"/>
                    <a:pt x="3177" y="175"/>
                    <a:pt x="3090" y="102"/>
                  </a:cubicBezTo>
                  <a:cubicBezTo>
                    <a:pt x="3003" y="30"/>
                    <a:pt x="2901" y="1"/>
                    <a:pt x="2785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5356600" y="3374775"/>
              <a:ext cx="888450" cy="503725"/>
            </a:xfrm>
            <a:custGeom>
              <a:avLst/>
              <a:gdLst/>
              <a:ahLst/>
              <a:cxnLst/>
              <a:rect l="l" t="t" r="r" b="b"/>
              <a:pathLst>
                <a:path w="35538" h="20149" extrusionOk="0">
                  <a:moveTo>
                    <a:pt x="17769" y="0"/>
                  </a:moveTo>
                  <a:cubicBezTo>
                    <a:pt x="9559" y="15"/>
                    <a:pt x="0" y="15637"/>
                    <a:pt x="0" y="15637"/>
                  </a:cubicBezTo>
                  <a:lnTo>
                    <a:pt x="5657" y="20148"/>
                  </a:lnTo>
                  <a:cubicBezTo>
                    <a:pt x="5657" y="20148"/>
                    <a:pt x="14022" y="7814"/>
                    <a:pt x="17926" y="7814"/>
                  </a:cubicBezTo>
                  <a:cubicBezTo>
                    <a:pt x="17971" y="7814"/>
                    <a:pt x="18015" y="7815"/>
                    <a:pt x="18059" y="7819"/>
                  </a:cubicBezTo>
                  <a:cubicBezTo>
                    <a:pt x="21903" y="8138"/>
                    <a:pt x="31520" y="20148"/>
                    <a:pt x="31520" y="20148"/>
                  </a:cubicBezTo>
                  <a:lnTo>
                    <a:pt x="35538" y="15942"/>
                  </a:lnTo>
                  <a:cubicBezTo>
                    <a:pt x="35538" y="15942"/>
                    <a:pt x="25979" y="0"/>
                    <a:pt x="17769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6007150" y="3626450"/>
              <a:ext cx="237900" cy="252050"/>
            </a:xfrm>
            <a:custGeom>
              <a:avLst/>
              <a:gdLst/>
              <a:ahLst/>
              <a:cxnLst/>
              <a:rect l="l" t="t" r="r" b="b"/>
              <a:pathLst>
                <a:path w="9516" h="10082" extrusionOk="0">
                  <a:moveTo>
                    <a:pt x="9516" y="0"/>
                  </a:moveTo>
                  <a:lnTo>
                    <a:pt x="0" y="10081"/>
                  </a:lnTo>
                  <a:lnTo>
                    <a:pt x="9516" y="10081"/>
                  </a:lnTo>
                  <a:lnTo>
                    <a:pt x="9516" y="0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4966400" y="4059425"/>
              <a:ext cx="689750" cy="772775"/>
            </a:xfrm>
            <a:custGeom>
              <a:avLst/>
              <a:gdLst/>
              <a:ahLst/>
              <a:cxnLst/>
              <a:rect l="l" t="t" r="r" b="b"/>
              <a:pathLst>
                <a:path w="27590" h="30911" extrusionOk="0">
                  <a:moveTo>
                    <a:pt x="9008" y="0"/>
                  </a:moveTo>
                  <a:cubicBezTo>
                    <a:pt x="9008" y="0"/>
                    <a:pt x="1" y="16246"/>
                    <a:pt x="4091" y="23353"/>
                  </a:cubicBezTo>
                  <a:cubicBezTo>
                    <a:pt x="8196" y="30461"/>
                    <a:pt x="26501" y="30910"/>
                    <a:pt x="26501" y="30910"/>
                  </a:cubicBezTo>
                  <a:lnTo>
                    <a:pt x="27589" y="23774"/>
                  </a:lnTo>
                  <a:cubicBezTo>
                    <a:pt x="27589" y="23774"/>
                    <a:pt x="12374" y="22671"/>
                    <a:pt x="10720" y="19205"/>
                  </a:cubicBezTo>
                  <a:cubicBezTo>
                    <a:pt x="9066" y="15724"/>
                    <a:pt x="14665" y="1378"/>
                    <a:pt x="14665" y="1378"/>
                  </a:cubicBezTo>
                  <a:lnTo>
                    <a:pt x="9008" y="0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5064675" y="4006825"/>
              <a:ext cx="336900" cy="206000"/>
            </a:xfrm>
            <a:custGeom>
              <a:avLst/>
              <a:gdLst/>
              <a:ahLst/>
              <a:cxnLst/>
              <a:rect l="l" t="t" r="r" b="b"/>
              <a:pathLst>
                <a:path w="13476" h="8240" extrusionOk="0">
                  <a:moveTo>
                    <a:pt x="8718" y="1"/>
                  </a:moveTo>
                  <a:lnTo>
                    <a:pt x="1" y="5049"/>
                  </a:lnTo>
                  <a:lnTo>
                    <a:pt x="13476" y="8240"/>
                  </a:lnTo>
                  <a:lnTo>
                    <a:pt x="871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5925200" y="4063050"/>
              <a:ext cx="710050" cy="765525"/>
            </a:xfrm>
            <a:custGeom>
              <a:avLst/>
              <a:gdLst/>
              <a:ahLst/>
              <a:cxnLst/>
              <a:rect l="l" t="t" r="r" b="b"/>
              <a:pathLst>
                <a:path w="28402" h="30621" extrusionOk="0">
                  <a:moveTo>
                    <a:pt x="19654" y="0"/>
                  </a:moveTo>
                  <a:lnTo>
                    <a:pt x="12924" y="2655"/>
                  </a:lnTo>
                  <a:cubicBezTo>
                    <a:pt x="12924" y="2655"/>
                    <a:pt x="19582" y="16376"/>
                    <a:pt x="17406" y="19553"/>
                  </a:cubicBezTo>
                  <a:cubicBezTo>
                    <a:pt x="15230" y="22715"/>
                    <a:pt x="0" y="25036"/>
                    <a:pt x="0" y="25036"/>
                  </a:cubicBezTo>
                  <a:lnTo>
                    <a:pt x="1625" y="30620"/>
                  </a:lnTo>
                  <a:cubicBezTo>
                    <a:pt x="1625" y="30620"/>
                    <a:pt x="20206" y="30316"/>
                    <a:pt x="24311" y="23208"/>
                  </a:cubicBezTo>
                  <a:cubicBezTo>
                    <a:pt x="28401" y="16101"/>
                    <a:pt x="19654" y="0"/>
                    <a:pt x="1965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5874775" y="4570350"/>
              <a:ext cx="217975" cy="331475"/>
            </a:xfrm>
            <a:custGeom>
              <a:avLst/>
              <a:gdLst/>
              <a:ahLst/>
              <a:cxnLst/>
              <a:rect l="l" t="t" r="r" b="b"/>
              <a:pathLst>
                <a:path w="8719" h="13259" extrusionOk="0">
                  <a:moveTo>
                    <a:pt x="4744" y="1"/>
                  </a:moveTo>
                  <a:lnTo>
                    <a:pt x="1" y="8225"/>
                  </a:lnTo>
                  <a:lnTo>
                    <a:pt x="8718" y="13258"/>
                  </a:lnTo>
                  <a:lnTo>
                    <a:pt x="4744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6286725" y="4160225"/>
              <a:ext cx="413425" cy="526550"/>
            </a:xfrm>
            <a:custGeom>
              <a:avLst/>
              <a:gdLst/>
              <a:ahLst/>
              <a:cxnLst/>
              <a:rect l="l" t="t" r="r" b="b"/>
              <a:pathLst>
                <a:path w="16537" h="21062" extrusionOk="0">
                  <a:moveTo>
                    <a:pt x="12954" y="0"/>
                  </a:moveTo>
                  <a:lnTo>
                    <a:pt x="12954" y="0"/>
                  </a:lnTo>
                  <a:cubicBezTo>
                    <a:pt x="1" y="12852"/>
                    <a:pt x="6238" y="21062"/>
                    <a:pt x="6238" y="21062"/>
                  </a:cubicBezTo>
                  <a:cubicBezTo>
                    <a:pt x="6238" y="21062"/>
                    <a:pt x="16536" y="16493"/>
                    <a:pt x="12954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6406400" y="4159850"/>
              <a:ext cx="203450" cy="641525"/>
            </a:xfrm>
            <a:custGeom>
              <a:avLst/>
              <a:gdLst/>
              <a:ahLst/>
              <a:cxnLst/>
              <a:rect l="l" t="t" r="r" b="b"/>
              <a:pathLst>
                <a:path w="8138" h="25661" extrusionOk="0">
                  <a:moveTo>
                    <a:pt x="0" y="25660"/>
                  </a:moveTo>
                  <a:lnTo>
                    <a:pt x="8138" y="1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6307025" y="4587025"/>
              <a:ext cx="489575" cy="269700"/>
            </a:xfrm>
            <a:custGeom>
              <a:avLst/>
              <a:gdLst/>
              <a:ahLst/>
              <a:cxnLst/>
              <a:rect l="l" t="t" r="r" b="b"/>
              <a:pathLst>
                <a:path w="19583" h="10788" extrusionOk="0">
                  <a:moveTo>
                    <a:pt x="19583" y="1"/>
                  </a:moveTo>
                  <a:lnTo>
                    <a:pt x="19583" y="1"/>
                  </a:lnTo>
                  <a:cubicBezTo>
                    <a:pt x="1350" y="44"/>
                    <a:pt x="1" y="10271"/>
                    <a:pt x="1" y="10271"/>
                  </a:cubicBezTo>
                  <a:cubicBezTo>
                    <a:pt x="1" y="10271"/>
                    <a:pt x="1363" y="10788"/>
                    <a:pt x="3527" y="10788"/>
                  </a:cubicBezTo>
                  <a:cubicBezTo>
                    <a:pt x="7385" y="10788"/>
                    <a:pt x="13794" y="9145"/>
                    <a:pt x="19583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6200775" y="4587025"/>
              <a:ext cx="595825" cy="312250"/>
            </a:xfrm>
            <a:custGeom>
              <a:avLst/>
              <a:gdLst/>
              <a:ahLst/>
              <a:cxnLst/>
              <a:rect l="l" t="t" r="r" b="b"/>
              <a:pathLst>
                <a:path w="23833" h="12490" extrusionOk="0">
                  <a:moveTo>
                    <a:pt x="1" y="12490"/>
                  </a:moveTo>
                  <a:lnTo>
                    <a:pt x="23833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4901850" y="4160225"/>
              <a:ext cx="413425" cy="526550"/>
            </a:xfrm>
            <a:custGeom>
              <a:avLst/>
              <a:gdLst/>
              <a:ahLst/>
              <a:cxnLst/>
              <a:rect l="l" t="t" r="r" b="b"/>
              <a:pathLst>
                <a:path w="16537" h="21062" extrusionOk="0">
                  <a:moveTo>
                    <a:pt x="3598" y="0"/>
                  </a:moveTo>
                  <a:cubicBezTo>
                    <a:pt x="1" y="16493"/>
                    <a:pt x="10299" y="21062"/>
                    <a:pt x="10299" y="21062"/>
                  </a:cubicBezTo>
                  <a:cubicBezTo>
                    <a:pt x="10299" y="21062"/>
                    <a:pt x="16537" y="12852"/>
                    <a:pt x="3598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4992150" y="4159850"/>
              <a:ext cx="204175" cy="641525"/>
            </a:xfrm>
            <a:custGeom>
              <a:avLst/>
              <a:gdLst/>
              <a:ahLst/>
              <a:cxnLst/>
              <a:rect l="l" t="t" r="r" b="b"/>
              <a:pathLst>
                <a:path w="8167" h="25661" extrusionOk="0">
                  <a:moveTo>
                    <a:pt x="8167" y="25660"/>
                  </a:moveTo>
                  <a:lnTo>
                    <a:pt x="1" y="1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4805400" y="4587025"/>
              <a:ext cx="489575" cy="269700"/>
            </a:xfrm>
            <a:custGeom>
              <a:avLst/>
              <a:gdLst/>
              <a:ahLst/>
              <a:cxnLst/>
              <a:rect l="l" t="t" r="r" b="b"/>
              <a:pathLst>
                <a:path w="19583" h="10788" extrusionOk="0">
                  <a:moveTo>
                    <a:pt x="0" y="1"/>
                  </a:moveTo>
                  <a:lnTo>
                    <a:pt x="0" y="1"/>
                  </a:lnTo>
                  <a:cubicBezTo>
                    <a:pt x="5799" y="9145"/>
                    <a:pt x="12204" y="10788"/>
                    <a:pt x="16060" y="10788"/>
                  </a:cubicBezTo>
                  <a:cubicBezTo>
                    <a:pt x="18222" y="10788"/>
                    <a:pt x="19582" y="10271"/>
                    <a:pt x="19582" y="10271"/>
                  </a:cubicBezTo>
                  <a:cubicBezTo>
                    <a:pt x="19582" y="10271"/>
                    <a:pt x="18233" y="44"/>
                    <a:pt x="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4805400" y="4587025"/>
              <a:ext cx="596175" cy="312250"/>
            </a:xfrm>
            <a:custGeom>
              <a:avLst/>
              <a:gdLst/>
              <a:ahLst/>
              <a:cxnLst/>
              <a:rect l="l" t="t" r="r" b="b"/>
              <a:pathLst>
                <a:path w="23847" h="12490" extrusionOk="0">
                  <a:moveTo>
                    <a:pt x="23847" y="12490"/>
                  </a:moveTo>
                  <a:lnTo>
                    <a:pt x="0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566550" y="3319225"/>
              <a:ext cx="526550" cy="224375"/>
            </a:xfrm>
            <a:custGeom>
              <a:avLst/>
              <a:gdLst/>
              <a:ahLst/>
              <a:cxnLst/>
              <a:rect l="l" t="t" r="r" b="b"/>
              <a:pathLst>
                <a:path w="21062" h="8975" extrusionOk="0">
                  <a:moveTo>
                    <a:pt x="14492" y="1"/>
                  </a:moveTo>
                  <a:cubicBezTo>
                    <a:pt x="3316" y="1"/>
                    <a:pt x="1" y="7473"/>
                    <a:pt x="1" y="7473"/>
                  </a:cubicBezTo>
                  <a:cubicBezTo>
                    <a:pt x="1" y="7473"/>
                    <a:pt x="1977" y="8974"/>
                    <a:pt x="5507" y="8974"/>
                  </a:cubicBezTo>
                  <a:cubicBezTo>
                    <a:pt x="9173" y="8974"/>
                    <a:pt x="14515" y="7356"/>
                    <a:pt x="21062" y="757"/>
                  </a:cubicBezTo>
                  <a:cubicBezTo>
                    <a:pt x="18618" y="227"/>
                    <a:pt x="16436" y="1"/>
                    <a:pt x="14492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5452325" y="3338500"/>
              <a:ext cx="640775" cy="204200"/>
            </a:xfrm>
            <a:custGeom>
              <a:avLst/>
              <a:gdLst/>
              <a:ahLst/>
              <a:cxnLst/>
              <a:rect l="l" t="t" r="r" b="b"/>
              <a:pathLst>
                <a:path w="25631" h="8168" extrusionOk="0">
                  <a:moveTo>
                    <a:pt x="0" y="8167"/>
                  </a:moveTo>
                  <a:lnTo>
                    <a:pt x="25631" y="1"/>
                  </a:lnTo>
                </a:path>
              </a:pathLst>
            </a:custGeom>
            <a:solidFill>
              <a:srgbClr val="A6D66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5309825" y="3152125"/>
              <a:ext cx="356825" cy="489575"/>
            </a:xfrm>
            <a:custGeom>
              <a:avLst/>
              <a:gdLst/>
              <a:ahLst/>
              <a:cxnLst/>
              <a:rect l="l" t="t" r="r" b="b"/>
              <a:pathLst>
                <a:path w="14273" h="19583" extrusionOk="0">
                  <a:moveTo>
                    <a:pt x="14273" y="0"/>
                  </a:moveTo>
                  <a:lnTo>
                    <a:pt x="14273" y="0"/>
                  </a:lnTo>
                  <a:cubicBezTo>
                    <a:pt x="0" y="9037"/>
                    <a:pt x="4018" y="19582"/>
                    <a:pt x="4018" y="19582"/>
                  </a:cubicBezTo>
                  <a:cubicBezTo>
                    <a:pt x="4018" y="19582"/>
                    <a:pt x="14244" y="18233"/>
                    <a:pt x="14273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5354425" y="3152125"/>
              <a:ext cx="312225" cy="595825"/>
            </a:xfrm>
            <a:custGeom>
              <a:avLst/>
              <a:gdLst/>
              <a:ahLst/>
              <a:cxnLst/>
              <a:rect l="l" t="t" r="r" b="b"/>
              <a:pathLst>
                <a:path w="12489" h="23833" extrusionOk="0">
                  <a:moveTo>
                    <a:pt x="0" y="23832"/>
                  </a:moveTo>
                  <a:lnTo>
                    <a:pt x="12489" y="0"/>
                  </a:lnTo>
                </a:path>
              </a:pathLst>
            </a:custGeom>
            <a:solidFill>
              <a:srgbClr val="005A2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5651100" y="3966375"/>
              <a:ext cx="249525" cy="218525"/>
            </a:xfrm>
            <a:custGeom>
              <a:avLst/>
              <a:gdLst/>
              <a:ahLst/>
              <a:cxnLst/>
              <a:rect l="l" t="t" r="r" b="b"/>
              <a:pathLst>
                <a:path w="9981" h="8741" extrusionOk="0">
                  <a:moveTo>
                    <a:pt x="2832" y="1"/>
                  </a:moveTo>
                  <a:cubicBezTo>
                    <a:pt x="1415" y="1"/>
                    <a:pt x="1" y="1205"/>
                    <a:pt x="404" y="2968"/>
                  </a:cubicBezTo>
                  <a:cubicBezTo>
                    <a:pt x="1318" y="6971"/>
                    <a:pt x="4988" y="8741"/>
                    <a:pt x="4988" y="8741"/>
                  </a:cubicBezTo>
                  <a:cubicBezTo>
                    <a:pt x="4988" y="8741"/>
                    <a:pt x="8658" y="6957"/>
                    <a:pt x="9586" y="2968"/>
                  </a:cubicBezTo>
                  <a:cubicBezTo>
                    <a:pt x="9981" y="1205"/>
                    <a:pt x="8569" y="1"/>
                    <a:pt x="7155" y="1"/>
                  </a:cubicBezTo>
                  <a:cubicBezTo>
                    <a:pt x="6335" y="1"/>
                    <a:pt x="5515" y="406"/>
                    <a:pt x="5046" y="1343"/>
                  </a:cubicBezTo>
                  <a:cubicBezTo>
                    <a:pt x="5017" y="1401"/>
                    <a:pt x="4988" y="2112"/>
                    <a:pt x="4988" y="2112"/>
                  </a:cubicBezTo>
                  <a:cubicBezTo>
                    <a:pt x="4988" y="2112"/>
                    <a:pt x="4974" y="1416"/>
                    <a:pt x="4945" y="1343"/>
                  </a:cubicBezTo>
                  <a:cubicBezTo>
                    <a:pt x="4476" y="406"/>
                    <a:pt x="3653" y="1"/>
                    <a:pt x="2832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>
          <a:extLst>
            <a:ext uri="{FF2B5EF4-FFF2-40B4-BE49-F238E27FC236}">
              <a16:creationId xmlns:a16="http://schemas.microsoft.com/office/drawing/2014/main" id="{627516D0-0904-4C1E-CF81-5027433E0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53">
            <a:extLst>
              <a:ext uri="{FF2B5EF4-FFF2-40B4-BE49-F238E27FC236}">
                <a16:creationId xmlns:a16="http://schemas.microsoft.com/office/drawing/2014/main" id="{75702C42-F335-291D-7D7C-85B434ACB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>
                <a:solidFill>
                  <a:schemeClr val="accent3"/>
                </a:solidFill>
              </a:rPr>
              <a:t>CONSIDERATIONS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2251" name="Google Shape;2251;p53">
            <a:extLst>
              <a:ext uri="{FF2B5EF4-FFF2-40B4-BE49-F238E27FC236}">
                <a16:creationId xmlns:a16="http://schemas.microsoft.com/office/drawing/2014/main" id="{1C1D4792-1E37-7061-4B54-C1EA3D7D7962}"/>
              </a:ext>
            </a:extLst>
          </p:cNvPr>
          <p:cNvGrpSpPr/>
          <p:nvPr/>
        </p:nvGrpSpPr>
        <p:grpSpPr>
          <a:xfrm>
            <a:off x="1527020" y="2417185"/>
            <a:ext cx="1370410" cy="1640236"/>
            <a:chOff x="1619150" y="2074055"/>
            <a:chExt cx="1547087" cy="1851701"/>
          </a:xfrm>
        </p:grpSpPr>
        <p:sp>
          <p:nvSpPr>
            <p:cNvPr id="2252" name="Google Shape;2252;p53">
              <a:extLst>
                <a:ext uri="{FF2B5EF4-FFF2-40B4-BE49-F238E27FC236}">
                  <a16:creationId xmlns:a16="http://schemas.microsoft.com/office/drawing/2014/main" id="{83FDDB1D-8A56-1BCD-81AE-EEB4C90F3937}"/>
                </a:ext>
              </a:extLst>
            </p:cNvPr>
            <p:cNvSpPr/>
            <p:nvPr/>
          </p:nvSpPr>
          <p:spPr>
            <a:xfrm>
              <a:off x="2022802" y="2074055"/>
              <a:ext cx="427733" cy="781998"/>
            </a:xfrm>
            <a:custGeom>
              <a:avLst/>
              <a:gdLst/>
              <a:ahLst/>
              <a:cxnLst/>
              <a:rect l="l" t="t" r="r" b="b"/>
              <a:pathLst>
                <a:path w="11842" h="21650" extrusionOk="0">
                  <a:moveTo>
                    <a:pt x="2569" y="1"/>
                  </a:moveTo>
                  <a:cubicBezTo>
                    <a:pt x="967" y="3870"/>
                    <a:pt x="0" y="8207"/>
                    <a:pt x="734" y="12343"/>
                  </a:cubicBezTo>
                  <a:cubicBezTo>
                    <a:pt x="1534" y="16479"/>
                    <a:pt x="4336" y="20449"/>
                    <a:pt x="8373" y="21650"/>
                  </a:cubicBezTo>
                  <a:cubicBezTo>
                    <a:pt x="11475" y="18781"/>
                    <a:pt x="11842" y="13811"/>
                    <a:pt x="10307" y="9875"/>
                  </a:cubicBezTo>
                  <a:cubicBezTo>
                    <a:pt x="8740" y="5972"/>
                    <a:pt x="5704" y="2836"/>
                    <a:pt x="2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>
              <a:extLst>
                <a:ext uri="{FF2B5EF4-FFF2-40B4-BE49-F238E27FC236}">
                  <a16:creationId xmlns:a16="http://schemas.microsoft.com/office/drawing/2014/main" id="{AD3CADBA-7356-A297-83F8-417016A6AF63}"/>
                </a:ext>
              </a:extLst>
            </p:cNvPr>
            <p:cNvSpPr/>
            <p:nvPr/>
          </p:nvSpPr>
          <p:spPr>
            <a:xfrm>
              <a:off x="1619150" y="2793370"/>
              <a:ext cx="730166" cy="501887"/>
            </a:xfrm>
            <a:custGeom>
              <a:avLst/>
              <a:gdLst/>
              <a:ahLst/>
              <a:cxnLst/>
              <a:rect l="l" t="t" r="r" b="b"/>
              <a:pathLst>
                <a:path w="20215" h="13895" extrusionOk="0">
                  <a:moveTo>
                    <a:pt x="1578" y="1"/>
                  </a:moveTo>
                  <a:cubicBezTo>
                    <a:pt x="1052" y="1"/>
                    <a:pt x="526" y="23"/>
                    <a:pt x="0" y="68"/>
                  </a:cubicBezTo>
                  <a:cubicBezTo>
                    <a:pt x="1435" y="4738"/>
                    <a:pt x="3670" y="9108"/>
                    <a:pt x="7406" y="11743"/>
                  </a:cubicBezTo>
                  <a:cubicBezTo>
                    <a:pt x="9374" y="13119"/>
                    <a:pt x="11823" y="13894"/>
                    <a:pt x="14214" y="13894"/>
                  </a:cubicBezTo>
                  <a:cubicBezTo>
                    <a:pt x="16402" y="13894"/>
                    <a:pt x="18541" y="13244"/>
                    <a:pt x="20215" y="11810"/>
                  </a:cubicBezTo>
                  <a:cubicBezTo>
                    <a:pt x="16813" y="4693"/>
                    <a:pt x="9234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3">
              <a:extLst>
                <a:ext uri="{FF2B5EF4-FFF2-40B4-BE49-F238E27FC236}">
                  <a16:creationId xmlns:a16="http://schemas.microsoft.com/office/drawing/2014/main" id="{F450AC04-01EE-C8F1-B1CD-124C3D387D13}"/>
                </a:ext>
              </a:extLst>
            </p:cNvPr>
            <p:cNvSpPr/>
            <p:nvPr/>
          </p:nvSpPr>
          <p:spPr>
            <a:xfrm>
              <a:off x="2481865" y="2186139"/>
              <a:ext cx="372325" cy="767297"/>
            </a:xfrm>
            <a:custGeom>
              <a:avLst/>
              <a:gdLst/>
              <a:ahLst/>
              <a:cxnLst/>
              <a:rect l="l" t="t" r="r" b="b"/>
              <a:pathLst>
                <a:path w="10308" h="21243" extrusionOk="0">
                  <a:moveTo>
                    <a:pt x="6305" y="0"/>
                  </a:moveTo>
                  <a:cubicBezTo>
                    <a:pt x="5804" y="2435"/>
                    <a:pt x="4537" y="4670"/>
                    <a:pt x="3336" y="6838"/>
                  </a:cubicBezTo>
                  <a:cubicBezTo>
                    <a:pt x="2135" y="9007"/>
                    <a:pt x="934" y="11241"/>
                    <a:pt x="467" y="13710"/>
                  </a:cubicBezTo>
                  <a:cubicBezTo>
                    <a:pt x="0" y="16178"/>
                    <a:pt x="467" y="18914"/>
                    <a:pt x="2535" y="20948"/>
                  </a:cubicBezTo>
                  <a:cubicBezTo>
                    <a:pt x="2970" y="21151"/>
                    <a:pt x="3433" y="21243"/>
                    <a:pt x="3898" y="21243"/>
                  </a:cubicBezTo>
                  <a:cubicBezTo>
                    <a:pt x="4967" y="21243"/>
                    <a:pt x="6048" y="20758"/>
                    <a:pt x="6838" y="20014"/>
                  </a:cubicBezTo>
                  <a:cubicBezTo>
                    <a:pt x="7972" y="18914"/>
                    <a:pt x="8540" y="17413"/>
                    <a:pt x="8973" y="15878"/>
                  </a:cubicBezTo>
                  <a:cubicBezTo>
                    <a:pt x="10307" y="10541"/>
                    <a:pt x="9340" y="4703"/>
                    <a:pt x="6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3">
              <a:extLst>
                <a:ext uri="{FF2B5EF4-FFF2-40B4-BE49-F238E27FC236}">
                  <a16:creationId xmlns:a16="http://schemas.microsoft.com/office/drawing/2014/main" id="{36A10489-2D4A-4A33-0228-1C61662991FA}"/>
                </a:ext>
              </a:extLst>
            </p:cNvPr>
            <p:cNvSpPr/>
            <p:nvPr/>
          </p:nvSpPr>
          <p:spPr>
            <a:xfrm>
              <a:off x="2722828" y="2668066"/>
              <a:ext cx="443409" cy="775930"/>
            </a:xfrm>
            <a:custGeom>
              <a:avLst/>
              <a:gdLst/>
              <a:ahLst/>
              <a:cxnLst/>
              <a:rect l="l" t="t" r="r" b="b"/>
              <a:pathLst>
                <a:path w="12276" h="21482" extrusionOk="0">
                  <a:moveTo>
                    <a:pt x="8373" y="1"/>
                  </a:moveTo>
                  <a:cubicBezTo>
                    <a:pt x="6205" y="2436"/>
                    <a:pt x="4137" y="5005"/>
                    <a:pt x="2602" y="7873"/>
                  </a:cubicBezTo>
                  <a:cubicBezTo>
                    <a:pt x="1001" y="10742"/>
                    <a:pt x="1" y="13944"/>
                    <a:pt x="34" y="17213"/>
                  </a:cubicBezTo>
                  <a:cubicBezTo>
                    <a:pt x="101" y="18681"/>
                    <a:pt x="367" y="20249"/>
                    <a:pt x="1502" y="21183"/>
                  </a:cubicBezTo>
                  <a:cubicBezTo>
                    <a:pt x="1768" y="21393"/>
                    <a:pt x="2094" y="21482"/>
                    <a:pt x="2455" y="21482"/>
                  </a:cubicBezTo>
                  <a:cubicBezTo>
                    <a:pt x="3582" y="21482"/>
                    <a:pt x="5052" y="20615"/>
                    <a:pt x="6138" y="19882"/>
                  </a:cubicBezTo>
                  <a:cubicBezTo>
                    <a:pt x="9274" y="17747"/>
                    <a:pt x="11442" y="14211"/>
                    <a:pt x="11842" y="10442"/>
                  </a:cubicBezTo>
                  <a:cubicBezTo>
                    <a:pt x="12276" y="6706"/>
                    <a:pt x="10975" y="2736"/>
                    <a:pt x="8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3">
              <a:extLst>
                <a:ext uri="{FF2B5EF4-FFF2-40B4-BE49-F238E27FC236}">
                  <a16:creationId xmlns:a16="http://schemas.microsoft.com/office/drawing/2014/main" id="{A581A333-67B2-A167-193E-7915EA9345B7}"/>
                </a:ext>
              </a:extLst>
            </p:cNvPr>
            <p:cNvSpPr/>
            <p:nvPr/>
          </p:nvSpPr>
          <p:spPr>
            <a:xfrm>
              <a:off x="1866146" y="3505606"/>
              <a:ext cx="709686" cy="366618"/>
            </a:xfrm>
            <a:custGeom>
              <a:avLst/>
              <a:gdLst/>
              <a:ahLst/>
              <a:cxnLst/>
              <a:rect l="l" t="t" r="r" b="b"/>
              <a:pathLst>
                <a:path w="19648" h="10150" extrusionOk="0">
                  <a:moveTo>
                    <a:pt x="6111" y="0"/>
                  </a:moveTo>
                  <a:cubicBezTo>
                    <a:pt x="4033" y="0"/>
                    <a:pt x="1953" y="368"/>
                    <a:pt x="1" y="1098"/>
                  </a:cubicBezTo>
                  <a:cubicBezTo>
                    <a:pt x="1468" y="4033"/>
                    <a:pt x="3136" y="6268"/>
                    <a:pt x="5338" y="7870"/>
                  </a:cubicBezTo>
                  <a:cubicBezTo>
                    <a:pt x="7258" y="9258"/>
                    <a:pt x="9624" y="10150"/>
                    <a:pt x="12040" y="10150"/>
                  </a:cubicBezTo>
                  <a:cubicBezTo>
                    <a:pt x="12352" y="10150"/>
                    <a:pt x="12664" y="10135"/>
                    <a:pt x="12977" y="10104"/>
                  </a:cubicBezTo>
                  <a:cubicBezTo>
                    <a:pt x="15678" y="9871"/>
                    <a:pt x="18314" y="8370"/>
                    <a:pt x="19648" y="6002"/>
                  </a:cubicBezTo>
                  <a:cubicBezTo>
                    <a:pt x="16913" y="3266"/>
                    <a:pt x="13810" y="1365"/>
                    <a:pt x="10375" y="531"/>
                  </a:cubicBezTo>
                  <a:cubicBezTo>
                    <a:pt x="8984" y="176"/>
                    <a:pt x="7548" y="0"/>
                    <a:pt x="6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3">
              <a:extLst>
                <a:ext uri="{FF2B5EF4-FFF2-40B4-BE49-F238E27FC236}">
                  <a16:creationId xmlns:a16="http://schemas.microsoft.com/office/drawing/2014/main" id="{616CB938-4FE9-AD97-338C-66AB9E6E8DA8}"/>
                </a:ext>
              </a:extLst>
            </p:cNvPr>
            <p:cNvSpPr/>
            <p:nvPr/>
          </p:nvSpPr>
          <p:spPr>
            <a:xfrm>
              <a:off x="1763742" y="2361795"/>
              <a:ext cx="1283199" cy="1563960"/>
            </a:xfrm>
            <a:custGeom>
              <a:avLst/>
              <a:gdLst/>
              <a:ahLst/>
              <a:cxnLst/>
              <a:rect l="l" t="t" r="r" b="b"/>
              <a:pathLst>
                <a:path w="35526" h="43299" extrusionOk="0">
                  <a:moveTo>
                    <a:pt x="11618" y="1"/>
                  </a:moveTo>
                  <a:cubicBezTo>
                    <a:pt x="11593" y="1"/>
                    <a:pt x="11568" y="3"/>
                    <a:pt x="11542" y="7"/>
                  </a:cubicBezTo>
                  <a:cubicBezTo>
                    <a:pt x="11375" y="41"/>
                    <a:pt x="11242" y="207"/>
                    <a:pt x="11308" y="408"/>
                  </a:cubicBezTo>
                  <a:cubicBezTo>
                    <a:pt x="13076" y="8513"/>
                    <a:pt x="15845" y="16419"/>
                    <a:pt x="19381" y="23991"/>
                  </a:cubicBezTo>
                  <a:cubicBezTo>
                    <a:pt x="12342" y="22890"/>
                    <a:pt x="5671" y="19588"/>
                    <a:pt x="567" y="14551"/>
                  </a:cubicBezTo>
                  <a:cubicBezTo>
                    <a:pt x="517" y="14484"/>
                    <a:pt x="434" y="14451"/>
                    <a:pt x="350" y="14451"/>
                  </a:cubicBezTo>
                  <a:cubicBezTo>
                    <a:pt x="267" y="14451"/>
                    <a:pt x="184" y="14484"/>
                    <a:pt x="134" y="14551"/>
                  </a:cubicBezTo>
                  <a:cubicBezTo>
                    <a:pt x="0" y="14684"/>
                    <a:pt x="0" y="14885"/>
                    <a:pt x="134" y="15018"/>
                  </a:cubicBezTo>
                  <a:cubicBezTo>
                    <a:pt x="5404" y="20222"/>
                    <a:pt x="12376" y="23691"/>
                    <a:pt x="19748" y="24692"/>
                  </a:cubicBezTo>
                  <a:cubicBezTo>
                    <a:pt x="21749" y="28828"/>
                    <a:pt x="24017" y="32831"/>
                    <a:pt x="26519" y="36667"/>
                  </a:cubicBezTo>
                  <a:cubicBezTo>
                    <a:pt x="24444" y="37209"/>
                    <a:pt x="22297" y="37475"/>
                    <a:pt x="20147" y="37475"/>
                  </a:cubicBezTo>
                  <a:cubicBezTo>
                    <a:pt x="15283" y="37475"/>
                    <a:pt x="10410" y="36112"/>
                    <a:pt x="6338" y="33498"/>
                  </a:cubicBezTo>
                  <a:cubicBezTo>
                    <a:pt x="6272" y="33458"/>
                    <a:pt x="6201" y="33440"/>
                    <a:pt x="6133" y="33440"/>
                  </a:cubicBezTo>
                  <a:cubicBezTo>
                    <a:pt x="6029" y="33440"/>
                    <a:pt x="5932" y="33484"/>
                    <a:pt x="5871" y="33565"/>
                  </a:cubicBezTo>
                  <a:cubicBezTo>
                    <a:pt x="5804" y="33731"/>
                    <a:pt x="5838" y="33932"/>
                    <a:pt x="5971" y="34032"/>
                  </a:cubicBezTo>
                  <a:cubicBezTo>
                    <a:pt x="10129" y="36704"/>
                    <a:pt x="15115" y="38094"/>
                    <a:pt x="20095" y="38094"/>
                  </a:cubicBezTo>
                  <a:cubicBezTo>
                    <a:pt x="22388" y="38094"/>
                    <a:pt x="24678" y="37800"/>
                    <a:pt x="26886" y="37201"/>
                  </a:cubicBezTo>
                  <a:cubicBezTo>
                    <a:pt x="28220" y="39235"/>
                    <a:pt x="29655" y="41237"/>
                    <a:pt x="31089" y="43171"/>
                  </a:cubicBezTo>
                  <a:cubicBezTo>
                    <a:pt x="31161" y="43244"/>
                    <a:pt x="31268" y="43298"/>
                    <a:pt x="31372" y="43298"/>
                  </a:cubicBezTo>
                  <a:cubicBezTo>
                    <a:pt x="31412" y="43298"/>
                    <a:pt x="31452" y="43290"/>
                    <a:pt x="31489" y="43272"/>
                  </a:cubicBezTo>
                  <a:cubicBezTo>
                    <a:pt x="31523" y="43272"/>
                    <a:pt x="31556" y="43238"/>
                    <a:pt x="31589" y="43238"/>
                  </a:cubicBezTo>
                  <a:cubicBezTo>
                    <a:pt x="31756" y="43105"/>
                    <a:pt x="31756" y="42905"/>
                    <a:pt x="31690" y="42771"/>
                  </a:cubicBezTo>
                  <a:cubicBezTo>
                    <a:pt x="29355" y="39736"/>
                    <a:pt x="27220" y="36567"/>
                    <a:pt x="25218" y="33264"/>
                  </a:cubicBezTo>
                  <a:cubicBezTo>
                    <a:pt x="30389" y="27827"/>
                    <a:pt x="33924" y="20989"/>
                    <a:pt x="35492" y="13584"/>
                  </a:cubicBezTo>
                  <a:cubicBezTo>
                    <a:pt x="35526" y="13417"/>
                    <a:pt x="35392" y="13217"/>
                    <a:pt x="35225" y="13183"/>
                  </a:cubicBezTo>
                  <a:cubicBezTo>
                    <a:pt x="35195" y="13171"/>
                    <a:pt x="35164" y="13166"/>
                    <a:pt x="35133" y="13166"/>
                  </a:cubicBezTo>
                  <a:cubicBezTo>
                    <a:pt x="34992" y="13166"/>
                    <a:pt x="34852" y="13280"/>
                    <a:pt x="34825" y="13417"/>
                  </a:cubicBezTo>
                  <a:cubicBezTo>
                    <a:pt x="33324" y="20655"/>
                    <a:pt x="29888" y="27327"/>
                    <a:pt x="24885" y="32697"/>
                  </a:cubicBezTo>
                  <a:cubicBezTo>
                    <a:pt x="23250" y="29995"/>
                    <a:pt x="21749" y="27193"/>
                    <a:pt x="20381" y="24358"/>
                  </a:cubicBezTo>
                  <a:cubicBezTo>
                    <a:pt x="20381" y="24258"/>
                    <a:pt x="20348" y="24191"/>
                    <a:pt x="20248" y="24091"/>
                  </a:cubicBezTo>
                  <a:cubicBezTo>
                    <a:pt x="19748" y="23024"/>
                    <a:pt x="19214" y="21923"/>
                    <a:pt x="18747" y="20855"/>
                  </a:cubicBezTo>
                  <a:cubicBezTo>
                    <a:pt x="18814" y="20855"/>
                    <a:pt x="18847" y="20789"/>
                    <a:pt x="18880" y="20755"/>
                  </a:cubicBezTo>
                  <a:cubicBezTo>
                    <a:pt x="23150" y="16185"/>
                    <a:pt x="25885" y="10215"/>
                    <a:pt x="26686" y="4010"/>
                  </a:cubicBezTo>
                  <a:cubicBezTo>
                    <a:pt x="26719" y="3843"/>
                    <a:pt x="26553" y="3677"/>
                    <a:pt x="26386" y="3643"/>
                  </a:cubicBezTo>
                  <a:cubicBezTo>
                    <a:pt x="26360" y="3633"/>
                    <a:pt x="26334" y="3628"/>
                    <a:pt x="26309" y="3628"/>
                  </a:cubicBezTo>
                  <a:cubicBezTo>
                    <a:pt x="26170" y="3628"/>
                    <a:pt x="26047" y="3769"/>
                    <a:pt x="26019" y="3910"/>
                  </a:cubicBezTo>
                  <a:cubicBezTo>
                    <a:pt x="25252" y="9981"/>
                    <a:pt x="22550" y="15718"/>
                    <a:pt x="18480" y="20222"/>
                  </a:cubicBezTo>
                  <a:cubicBezTo>
                    <a:pt x="15678" y="13750"/>
                    <a:pt x="13477" y="7079"/>
                    <a:pt x="11975" y="241"/>
                  </a:cubicBezTo>
                  <a:cubicBezTo>
                    <a:pt x="11917" y="95"/>
                    <a:pt x="11783" y="1"/>
                    <a:pt x="11618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53">
            <a:extLst>
              <a:ext uri="{FF2B5EF4-FFF2-40B4-BE49-F238E27FC236}">
                <a16:creationId xmlns:a16="http://schemas.microsoft.com/office/drawing/2014/main" id="{CA88DFAB-1165-04D2-7873-4F909E5E69CB}"/>
              </a:ext>
            </a:extLst>
          </p:cNvPr>
          <p:cNvGrpSpPr/>
          <p:nvPr/>
        </p:nvGrpSpPr>
        <p:grpSpPr>
          <a:xfrm>
            <a:off x="3259173" y="2401923"/>
            <a:ext cx="1016100" cy="1807249"/>
            <a:chOff x="3488594" y="2056825"/>
            <a:chExt cx="1147099" cy="2040244"/>
          </a:xfrm>
        </p:grpSpPr>
        <p:sp>
          <p:nvSpPr>
            <p:cNvPr id="2259" name="Google Shape;2259;p53">
              <a:extLst>
                <a:ext uri="{FF2B5EF4-FFF2-40B4-BE49-F238E27FC236}">
                  <a16:creationId xmlns:a16="http://schemas.microsoft.com/office/drawing/2014/main" id="{E0FAD58F-8100-BEBE-7DE0-ECEF482E7499}"/>
                </a:ext>
              </a:extLst>
            </p:cNvPr>
            <p:cNvSpPr/>
            <p:nvPr/>
          </p:nvSpPr>
          <p:spPr>
            <a:xfrm>
              <a:off x="3488594" y="2056825"/>
              <a:ext cx="1147099" cy="1757960"/>
            </a:xfrm>
            <a:custGeom>
              <a:avLst/>
              <a:gdLst/>
              <a:ahLst/>
              <a:cxnLst/>
              <a:rect l="l" t="t" r="r" b="b"/>
              <a:pathLst>
                <a:path w="31758" h="48670" extrusionOk="0">
                  <a:moveTo>
                    <a:pt x="14596" y="1"/>
                  </a:moveTo>
                  <a:cubicBezTo>
                    <a:pt x="12427" y="1"/>
                    <a:pt x="10266" y="2487"/>
                    <a:pt x="9789" y="7516"/>
                  </a:cubicBezTo>
                  <a:cubicBezTo>
                    <a:pt x="9373" y="7414"/>
                    <a:pt x="8991" y="7366"/>
                    <a:pt x="8640" y="7366"/>
                  </a:cubicBezTo>
                  <a:cubicBezTo>
                    <a:pt x="4079" y="7366"/>
                    <a:pt x="4929" y="15531"/>
                    <a:pt x="6354" y="18691"/>
                  </a:cubicBezTo>
                  <a:cubicBezTo>
                    <a:pt x="6058" y="18041"/>
                    <a:pt x="5423" y="17601"/>
                    <a:pt x="4772" y="17601"/>
                  </a:cubicBezTo>
                  <a:cubicBezTo>
                    <a:pt x="4688" y="17601"/>
                    <a:pt x="4603" y="17608"/>
                    <a:pt x="4519" y="17623"/>
                  </a:cubicBezTo>
                  <a:cubicBezTo>
                    <a:pt x="454" y="19423"/>
                    <a:pt x="2213" y="24617"/>
                    <a:pt x="4112" y="30513"/>
                  </a:cubicBezTo>
                  <a:lnTo>
                    <a:pt x="4112" y="30513"/>
                  </a:lnTo>
                  <a:cubicBezTo>
                    <a:pt x="3808" y="29578"/>
                    <a:pt x="3301" y="29206"/>
                    <a:pt x="2753" y="29206"/>
                  </a:cubicBezTo>
                  <a:cubicBezTo>
                    <a:pt x="1484" y="29206"/>
                    <a:pt x="0" y="31206"/>
                    <a:pt x="349" y="32834"/>
                  </a:cubicBezTo>
                  <a:cubicBezTo>
                    <a:pt x="380" y="41298"/>
                    <a:pt x="6875" y="48670"/>
                    <a:pt x="14837" y="48670"/>
                  </a:cubicBezTo>
                  <a:cubicBezTo>
                    <a:pt x="15567" y="48670"/>
                    <a:pt x="16310" y="48608"/>
                    <a:pt x="17061" y="48479"/>
                  </a:cubicBezTo>
                  <a:cubicBezTo>
                    <a:pt x="29447" y="46341"/>
                    <a:pt x="31757" y="31532"/>
                    <a:pt x="27467" y="31532"/>
                  </a:cubicBezTo>
                  <a:cubicBezTo>
                    <a:pt x="26869" y="31532"/>
                    <a:pt x="26144" y="31819"/>
                    <a:pt x="25300" y="32467"/>
                  </a:cubicBezTo>
                  <a:cubicBezTo>
                    <a:pt x="27202" y="28865"/>
                    <a:pt x="29270" y="24295"/>
                    <a:pt x="26968" y="20425"/>
                  </a:cubicBezTo>
                  <a:cubicBezTo>
                    <a:pt x="26563" y="19600"/>
                    <a:pt x="25933" y="19240"/>
                    <a:pt x="25274" y="19240"/>
                  </a:cubicBezTo>
                  <a:cubicBezTo>
                    <a:pt x="24522" y="19240"/>
                    <a:pt x="23732" y="19710"/>
                    <a:pt x="23199" y="20492"/>
                  </a:cubicBezTo>
                  <a:cubicBezTo>
                    <a:pt x="23966" y="16756"/>
                    <a:pt x="26334" y="8083"/>
                    <a:pt x="21998" y="6282"/>
                  </a:cubicBezTo>
                  <a:cubicBezTo>
                    <a:pt x="21761" y="6175"/>
                    <a:pt x="21502" y="6123"/>
                    <a:pt x="21243" y="6123"/>
                  </a:cubicBezTo>
                  <a:cubicBezTo>
                    <a:pt x="20775" y="6123"/>
                    <a:pt x="20307" y="6293"/>
                    <a:pt x="19963" y="6616"/>
                  </a:cubicBezTo>
                  <a:cubicBezTo>
                    <a:pt x="19692" y="6887"/>
                    <a:pt x="19487" y="7224"/>
                    <a:pt x="19474" y="7591"/>
                  </a:cubicBezTo>
                  <a:lnTo>
                    <a:pt x="19474" y="7591"/>
                  </a:lnTo>
                  <a:cubicBezTo>
                    <a:pt x="18998" y="2550"/>
                    <a:pt x="16793" y="1"/>
                    <a:pt x="14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3">
              <a:extLst>
                <a:ext uri="{FF2B5EF4-FFF2-40B4-BE49-F238E27FC236}">
                  <a16:creationId xmlns:a16="http://schemas.microsoft.com/office/drawing/2014/main" id="{6D9FDC7B-C647-2181-40FE-43B9FD8A860B}"/>
                </a:ext>
              </a:extLst>
            </p:cNvPr>
            <p:cNvSpPr/>
            <p:nvPr/>
          </p:nvSpPr>
          <p:spPr>
            <a:xfrm>
              <a:off x="3628924" y="2264449"/>
              <a:ext cx="833794" cy="1832620"/>
            </a:xfrm>
            <a:custGeom>
              <a:avLst/>
              <a:gdLst/>
              <a:ahLst/>
              <a:cxnLst/>
              <a:rect l="l" t="t" r="r" b="b"/>
              <a:pathLst>
                <a:path w="23084" h="50737" extrusionOk="0">
                  <a:moveTo>
                    <a:pt x="10274" y="0"/>
                  </a:moveTo>
                  <a:cubicBezTo>
                    <a:pt x="10107" y="0"/>
                    <a:pt x="9941" y="100"/>
                    <a:pt x="9941" y="267"/>
                  </a:cubicBezTo>
                  <a:cubicBezTo>
                    <a:pt x="9840" y="3936"/>
                    <a:pt x="9840" y="7572"/>
                    <a:pt x="9941" y="11242"/>
                  </a:cubicBezTo>
                  <a:cubicBezTo>
                    <a:pt x="7939" y="9340"/>
                    <a:pt x="6271" y="7105"/>
                    <a:pt x="5004" y="4604"/>
                  </a:cubicBezTo>
                  <a:cubicBezTo>
                    <a:pt x="4962" y="4499"/>
                    <a:pt x="4881" y="4447"/>
                    <a:pt x="4786" y="4447"/>
                  </a:cubicBezTo>
                  <a:cubicBezTo>
                    <a:pt x="4728" y="4447"/>
                    <a:pt x="4666" y="4466"/>
                    <a:pt x="4603" y="4504"/>
                  </a:cubicBezTo>
                  <a:cubicBezTo>
                    <a:pt x="4437" y="4570"/>
                    <a:pt x="4403" y="4737"/>
                    <a:pt x="4470" y="4904"/>
                  </a:cubicBezTo>
                  <a:cubicBezTo>
                    <a:pt x="5838" y="7539"/>
                    <a:pt x="7639" y="9907"/>
                    <a:pt x="9774" y="11942"/>
                  </a:cubicBezTo>
                  <a:cubicBezTo>
                    <a:pt x="9807" y="12009"/>
                    <a:pt x="9907" y="12042"/>
                    <a:pt x="9941" y="12042"/>
                  </a:cubicBezTo>
                  <a:cubicBezTo>
                    <a:pt x="10007" y="15912"/>
                    <a:pt x="10241" y="19781"/>
                    <a:pt x="10508" y="23617"/>
                  </a:cubicBezTo>
                  <a:cubicBezTo>
                    <a:pt x="7305" y="22083"/>
                    <a:pt x="4470" y="19748"/>
                    <a:pt x="2402" y="16879"/>
                  </a:cubicBezTo>
                  <a:cubicBezTo>
                    <a:pt x="2335" y="16790"/>
                    <a:pt x="2224" y="16746"/>
                    <a:pt x="2118" y="16746"/>
                  </a:cubicBezTo>
                  <a:cubicBezTo>
                    <a:pt x="2065" y="16746"/>
                    <a:pt x="2013" y="16757"/>
                    <a:pt x="1968" y="16779"/>
                  </a:cubicBezTo>
                  <a:cubicBezTo>
                    <a:pt x="1835" y="16879"/>
                    <a:pt x="1801" y="17079"/>
                    <a:pt x="1901" y="17213"/>
                  </a:cubicBezTo>
                  <a:cubicBezTo>
                    <a:pt x="4136" y="20281"/>
                    <a:pt x="7139" y="22750"/>
                    <a:pt x="10608" y="24351"/>
                  </a:cubicBezTo>
                  <a:cubicBezTo>
                    <a:pt x="10908" y="28387"/>
                    <a:pt x="11308" y="32390"/>
                    <a:pt x="11809" y="36393"/>
                  </a:cubicBezTo>
                  <a:cubicBezTo>
                    <a:pt x="7239" y="35125"/>
                    <a:pt x="3169" y="32190"/>
                    <a:pt x="601" y="28221"/>
                  </a:cubicBezTo>
                  <a:cubicBezTo>
                    <a:pt x="534" y="28132"/>
                    <a:pt x="423" y="28087"/>
                    <a:pt x="316" y="28087"/>
                  </a:cubicBezTo>
                  <a:cubicBezTo>
                    <a:pt x="263" y="28087"/>
                    <a:pt x="211" y="28098"/>
                    <a:pt x="167" y="28120"/>
                  </a:cubicBezTo>
                  <a:cubicBezTo>
                    <a:pt x="67" y="28221"/>
                    <a:pt x="0" y="28421"/>
                    <a:pt x="100" y="28554"/>
                  </a:cubicBezTo>
                  <a:cubicBezTo>
                    <a:pt x="2802" y="32724"/>
                    <a:pt x="7105" y="35793"/>
                    <a:pt x="11942" y="37060"/>
                  </a:cubicBezTo>
                  <a:cubicBezTo>
                    <a:pt x="12509" y="41563"/>
                    <a:pt x="13243" y="46033"/>
                    <a:pt x="14010" y="50470"/>
                  </a:cubicBezTo>
                  <a:cubicBezTo>
                    <a:pt x="14077" y="50637"/>
                    <a:pt x="14177" y="50737"/>
                    <a:pt x="14310" y="50737"/>
                  </a:cubicBezTo>
                  <a:lnTo>
                    <a:pt x="14344" y="50737"/>
                  </a:lnTo>
                  <a:cubicBezTo>
                    <a:pt x="14510" y="50703"/>
                    <a:pt x="14644" y="50536"/>
                    <a:pt x="14611" y="50370"/>
                  </a:cubicBezTo>
                  <a:cubicBezTo>
                    <a:pt x="13943" y="46634"/>
                    <a:pt x="13310" y="42964"/>
                    <a:pt x="12809" y="39228"/>
                  </a:cubicBezTo>
                  <a:cubicBezTo>
                    <a:pt x="17346" y="37427"/>
                    <a:pt x="21149" y="33724"/>
                    <a:pt x="23017" y="29221"/>
                  </a:cubicBezTo>
                  <a:cubicBezTo>
                    <a:pt x="23083" y="29121"/>
                    <a:pt x="22983" y="28954"/>
                    <a:pt x="22816" y="28888"/>
                  </a:cubicBezTo>
                  <a:cubicBezTo>
                    <a:pt x="22770" y="28860"/>
                    <a:pt x="22725" y="28848"/>
                    <a:pt x="22681" y="28848"/>
                  </a:cubicBezTo>
                  <a:cubicBezTo>
                    <a:pt x="22565" y="28848"/>
                    <a:pt x="22464" y="28934"/>
                    <a:pt x="22416" y="29054"/>
                  </a:cubicBezTo>
                  <a:cubicBezTo>
                    <a:pt x="20615" y="33358"/>
                    <a:pt x="16979" y="36927"/>
                    <a:pt x="12709" y="38628"/>
                  </a:cubicBezTo>
                  <a:cubicBezTo>
                    <a:pt x="12609" y="38128"/>
                    <a:pt x="12576" y="37594"/>
                    <a:pt x="12476" y="37094"/>
                  </a:cubicBezTo>
                  <a:cubicBezTo>
                    <a:pt x="12542" y="37060"/>
                    <a:pt x="12542" y="37027"/>
                    <a:pt x="12542" y="36960"/>
                  </a:cubicBezTo>
                  <a:cubicBezTo>
                    <a:pt x="12576" y="36860"/>
                    <a:pt x="12542" y="36727"/>
                    <a:pt x="12409" y="36627"/>
                  </a:cubicBezTo>
                  <a:cubicBezTo>
                    <a:pt x="12009" y="33858"/>
                    <a:pt x="11742" y="31023"/>
                    <a:pt x="11475" y="28187"/>
                  </a:cubicBezTo>
                  <a:cubicBezTo>
                    <a:pt x="15411" y="25385"/>
                    <a:pt x="18747" y="21716"/>
                    <a:pt x="21115" y="17479"/>
                  </a:cubicBezTo>
                  <a:cubicBezTo>
                    <a:pt x="21182" y="17346"/>
                    <a:pt x="21149" y="17146"/>
                    <a:pt x="20982" y="17079"/>
                  </a:cubicBezTo>
                  <a:cubicBezTo>
                    <a:pt x="20929" y="17058"/>
                    <a:pt x="20876" y="17047"/>
                    <a:pt x="20827" y="17047"/>
                  </a:cubicBezTo>
                  <a:cubicBezTo>
                    <a:pt x="20719" y="17047"/>
                    <a:pt x="20627" y="17099"/>
                    <a:pt x="20581" y="17213"/>
                  </a:cubicBezTo>
                  <a:cubicBezTo>
                    <a:pt x="18313" y="21215"/>
                    <a:pt x="15144" y="24751"/>
                    <a:pt x="11408" y="27453"/>
                  </a:cubicBezTo>
                  <a:cubicBezTo>
                    <a:pt x="11075" y="23584"/>
                    <a:pt x="10808" y="19714"/>
                    <a:pt x="10641" y="15845"/>
                  </a:cubicBezTo>
                  <a:lnTo>
                    <a:pt x="10674" y="15845"/>
                  </a:lnTo>
                  <a:cubicBezTo>
                    <a:pt x="10774" y="15845"/>
                    <a:pt x="10841" y="15778"/>
                    <a:pt x="10908" y="15745"/>
                  </a:cubicBezTo>
                  <a:cubicBezTo>
                    <a:pt x="14110" y="12843"/>
                    <a:pt x="16479" y="8940"/>
                    <a:pt x="17646" y="4770"/>
                  </a:cubicBezTo>
                  <a:cubicBezTo>
                    <a:pt x="17679" y="4604"/>
                    <a:pt x="17613" y="4437"/>
                    <a:pt x="17446" y="4403"/>
                  </a:cubicBezTo>
                  <a:cubicBezTo>
                    <a:pt x="17418" y="4398"/>
                    <a:pt x="17390" y="4395"/>
                    <a:pt x="17363" y="4395"/>
                  </a:cubicBezTo>
                  <a:cubicBezTo>
                    <a:pt x="17227" y="4395"/>
                    <a:pt x="17107" y="4465"/>
                    <a:pt x="17079" y="4604"/>
                  </a:cubicBezTo>
                  <a:cubicBezTo>
                    <a:pt x="15945" y="8573"/>
                    <a:pt x="13677" y="12342"/>
                    <a:pt x="10674" y="15111"/>
                  </a:cubicBezTo>
                  <a:cubicBezTo>
                    <a:pt x="10508" y="10208"/>
                    <a:pt x="10474" y="5237"/>
                    <a:pt x="10574" y="334"/>
                  </a:cubicBezTo>
                  <a:cubicBezTo>
                    <a:pt x="10574" y="167"/>
                    <a:pt x="10441" y="0"/>
                    <a:pt x="10274" y="0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53">
            <a:extLst>
              <a:ext uri="{FF2B5EF4-FFF2-40B4-BE49-F238E27FC236}">
                <a16:creationId xmlns:a16="http://schemas.microsoft.com/office/drawing/2014/main" id="{6238F878-1FEF-9795-7B03-DDBE3CDE8F4C}"/>
              </a:ext>
            </a:extLst>
          </p:cNvPr>
          <p:cNvGrpSpPr/>
          <p:nvPr/>
        </p:nvGrpSpPr>
        <p:grpSpPr>
          <a:xfrm>
            <a:off x="4773498" y="2722460"/>
            <a:ext cx="940304" cy="1480481"/>
            <a:chOff x="5112126" y="2418686"/>
            <a:chExt cx="1061531" cy="1671349"/>
          </a:xfrm>
        </p:grpSpPr>
        <p:sp>
          <p:nvSpPr>
            <p:cNvPr id="2262" name="Google Shape;2262;p53">
              <a:extLst>
                <a:ext uri="{FF2B5EF4-FFF2-40B4-BE49-F238E27FC236}">
                  <a16:creationId xmlns:a16="http://schemas.microsoft.com/office/drawing/2014/main" id="{1E420C25-7C21-63E0-4BD7-24855D39C32A}"/>
                </a:ext>
              </a:extLst>
            </p:cNvPr>
            <p:cNvSpPr/>
            <p:nvPr/>
          </p:nvSpPr>
          <p:spPr>
            <a:xfrm>
              <a:off x="5112126" y="2418686"/>
              <a:ext cx="1061531" cy="1472360"/>
            </a:xfrm>
            <a:custGeom>
              <a:avLst/>
              <a:gdLst/>
              <a:ahLst/>
              <a:cxnLst/>
              <a:rect l="l" t="t" r="r" b="b"/>
              <a:pathLst>
                <a:path w="29389" h="40763" extrusionOk="0">
                  <a:moveTo>
                    <a:pt x="11776" y="0"/>
                  </a:moveTo>
                  <a:cubicBezTo>
                    <a:pt x="8907" y="3136"/>
                    <a:pt x="6038" y="6271"/>
                    <a:pt x="3803" y="9840"/>
                  </a:cubicBezTo>
                  <a:cubicBezTo>
                    <a:pt x="1569" y="13443"/>
                    <a:pt x="1" y="17579"/>
                    <a:pt x="1" y="21782"/>
                  </a:cubicBezTo>
                  <a:cubicBezTo>
                    <a:pt x="1" y="25985"/>
                    <a:pt x="1702" y="30355"/>
                    <a:pt x="5071" y="32924"/>
                  </a:cubicBezTo>
                  <a:cubicBezTo>
                    <a:pt x="6872" y="34291"/>
                    <a:pt x="8974" y="35092"/>
                    <a:pt x="10975" y="36126"/>
                  </a:cubicBezTo>
                  <a:cubicBezTo>
                    <a:pt x="12977" y="37160"/>
                    <a:pt x="15078" y="38361"/>
                    <a:pt x="16312" y="40763"/>
                  </a:cubicBezTo>
                  <a:cubicBezTo>
                    <a:pt x="16779" y="37527"/>
                    <a:pt x="17747" y="36826"/>
                    <a:pt x="19315" y="35659"/>
                  </a:cubicBezTo>
                  <a:cubicBezTo>
                    <a:pt x="22617" y="33324"/>
                    <a:pt x="26119" y="30822"/>
                    <a:pt x="27721" y="27086"/>
                  </a:cubicBezTo>
                  <a:cubicBezTo>
                    <a:pt x="29388" y="23183"/>
                    <a:pt x="28588" y="18647"/>
                    <a:pt x="26920" y="14811"/>
                  </a:cubicBezTo>
                  <a:cubicBezTo>
                    <a:pt x="24051" y="8139"/>
                    <a:pt x="18514" y="2635"/>
                    <a:pt x="11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3">
              <a:extLst>
                <a:ext uri="{FF2B5EF4-FFF2-40B4-BE49-F238E27FC236}">
                  <a16:creationId xmlns:a16="http://schemas.microsoft.com/office/drawing/2014/main" id="{F1A356F5-17B7-70CD-F834-FD1BCC063963}"/>
                </a:ext>
              </a:extLst>
            </p:cNvPr>
            <p:cNvSpPr/>
            <p:nvPr/>
          </p:nvSpPr>
          <p:spPr>
            <a:xfrm>
              <a:off x="5196468" y="2549986"/>
              <a:ext cx="803670" cy="1540048"/>
            </a:xfrm>
            <a:custGeom>
              <a:avLst/>
              <a:gdLst/>
              <a:ahLst/>
              <a:cxnLst/>
              <a:rect l="l" t="t" r="r" b="b"/>
              <a:pathLst>
                <a:path w="22250" h="42637" extrusionOk="0">
                  <a:moveTo>
                    <a:pt x="10408" y="1"/>
                  </a:moveTo>
                  <a:cubicBezTo>
                    <a:pt x="10241" y="1"/>
                    <a:pt x="10075" y="134"/>
                    <a:pt x="10075" y="301"/>
                  </a:cubicBezTo>
                  <a:cubicBezTo>
                    <a:pt x="9941" y="3537"/>
                    <a:pt x="9941" y="6806"/>
                    <a:pt x="10075" y="10041"/>
                  </a:cubicBezTo>
                  <a:cubicBezTo>
                    <a:pt x="8607" y="8173"/>
                    <a:pt x="7406" y="6139"/>
                    <a:pt x="6505" y="3904"/>
                  </a:cubicBezTo>
                  <a:cubicBezTo>
                    <a:pt x="6431" y="3780"/>
                    <a:pt x="6320" y="3711"/>
                    <a:pt x="6200" y="3711"/>
                  </a:cubicBezTo>
                  <a:cubicBezTo>
                    <a:pt x="6158" y="3711"/>
                    <a:pt x="6115" y="3720"/>
                    <a:pt x="6072" y="3737"/>
                  </a:cubicBezTo>
                  <a:cubicBezTo>
                    <a:pt x="5905" y="3837"/>
                    <a:pt x="5838" y="4004"/>
                    <a:pt x="5905" y="4171"/>
                  </a:cubicBezTo>
                  <a:cubicBezTo>
                    <a:pt x="6939" y="6639"/>
                    <a:pt x="8340" y="8907"/>
                    <a:pt x="10041" y="11009"/>
                  </a:cubicBezTo>
                  <a:cubicBezTo>
                    <a:pt x="10075" y="11042"/>
                    <a:pt x="10075" y="11042"/>
                    <a:pt x="10108" y="11042"/>
                  </a:cubicBezTo>
                  <a:cubicBezTo>
                    <a:pt x="10241" y="13644"/>
                    <a:pt x="10408" y="16179"/>
                    <a:pt x="10675" y="18748"/>
                  </a:cubicBezTo>
                  <a:cubicBezTo>
                    <a:pt x="7039" y="17247"/>
                    <a:pt x="4037" y="14445"/>
                    <a:pt x="2269" y="10909"/>
                  </a:cubicBezTo>
                  <a:cubicBezTo>
                    <a:pt x="2225" y="10820"/>
                    <a:pt x="2136" y="10761"/>
                    <a:pt x="2032" y="10761"/>
                  </a:cubicBezTo>
                  <a:cubicBezTo>
                    <a:pt x="1980" y="10761"/>
                    <a:pt x="1924" y="10775"/>
                    <a:pt x="1869" y="10809"/>
                  </a:cubicBezTo>
                  <a:cubicBezTo>
                    <a:pt x="1702" y="10875"/>
                    <a:pt x="1669" y="11042"/>
                    <a:pt x="1735" y="11209"/>
                  </a:cubicBezTo>
                  <a:cubicBezTo>
                    <a:pt x="3570" y="14978"/>
                    <a:pt x="6872" y="17980"/>
                    <a:pt x="10742" y="19482"/>
                  </a:cubicBezTo>
                  <a:cubicBezTo>
                    <a:pt x="10942" y="21616"/>
                    <a:pt x="11242" y="23718"/>
                    <a:pt x="11542" y="25853"/>
                  </a:cubicBezTo>
                  <a:cubicBezTo>
                    <a:pt x="7106" y="24752"/>
                    <a:pt x="3170" y="22017"/>
                    <a:pt x="568" y="18281"/>
                  </a:cubicBezTo>
                  <a:cubicBezTo>
                    <a:pt x="523" y="18192"/>
                    <a:pt x="405" y="18147"/>
                    <a:pt x="301" y="18147"/>
                  </a:cubicBezTo>
                  <a:cubicBezTo>
                    <a:pt x="249" y="18147"/>
                    <a:pt x="201" y="18158"/>
                    <a:pt x="168" y="18181"/>
                  </a:cubicBezTo>
                  <a:cubicBezTo>
                    <a:pt x="34" y="18281"/>
                    <a:pt x="1" y="18481"/>
                    <a:pt x="67" y="18614"/>
                  </a:cubicBezTo>
                  <a:cubicBezTo>
                    <a:pt x="2769" y="22550"/>
                    <a:pt x="7006" y="25419"/>
                    <a:pt x="11676" y="26520"/>
                  </a:cubicBezTo>
                  <a:cubicBezTo>
                    <a:pt x="12510" y="31857"/>
                    <a:pt x="13610" y="37161"/>
                    <a:pt x="15045" y="42398"/>
                  </a:cubicBezTo>
                  <a:cubicBezTo>
                    <a:pt x="15075" y="42517"/>
                    <a:pt x="15185" y="42637"/>
                    <a:pt x="15327" y="42637"/>
                  </a:cubicBezTo>
                  <a:cubicBezTo>
                    <a:pt x="15344" y="42637"/>
                    <a:pt x="15361" y="42635"/>
                    <a:pt x="15378" y="42631"/>
                  </a:cubicBezTo>
                  <a:lnTo>
                    <a:pt x="15445" y="42631"/>
                  </a:lnTo>
                  <a:cubicBezTo>
                    <a:pt x="15612" y="42565"/>
                    <a:pt x="15712" y="42398"/>
                    <a:pt x="15679" y="42231"/>
                  </a:cubicBezTo>
                  <a:cubicBezTo>
                    <a:pt x="14077" y="36527"/>
                    <a:pt x="12877" y="30723"/>
                    <a:pt x="12043" y="24885"/>
                  </a:cubicBezTo>
                  <a:cubicBezTo>
                    <a:pt x="12076" y="24885"/>
                    <a:pt x="12076" y="24885"/>
                    <a:pt x="12109" y="24852"/>
                  </a:cubicBezTo>
                  <a:cubicBezTo>
                    <a:pt x="16379" y="21850"/>
                    <a:pt x="19882" y="17847"/>
                    <a:pt x="22250" y="13210"/>
                  </a:cubicBezTo>
                  <a:cubicBezTo>
                    <a:pt x="22250" y="13044"/>
                    <a:pt x="22217" y="12877"/>
                    <a:pt x="22050" y="12810"/>
                  </a:cubicBezTo>
                  <a:cubicBezTo>
                    <a:pt x="22003" y="12782"/>
                    <a:pt x="21955" y="12769"/>
                    <a:pt x="21910" y="12769"/>
                  </a:cubicBezTo>
                  <a:cubicBezTo>
                    <a:pt x="21794" y="12769"/>
                    <a:pt x="21688" y="12848"/>
                    <a:pt x="21616" y="12944"/>
                  </a:cubicBezTo>
                  <a:cubicBezTo>
                    <a:pt x="19348" y="17380"/>
                    <a:pt x="15945" y="21283"/>
                    <a:pt x="11876" y="24185"/>
                  </a:cubicBezTo>
                  <a:cubicBezTo>
                    <a:pt x="11542" y="21817"/>
                    <a:pt x="11275" y="19482"/>
                    <a:pt x="11075" y="17113"/>
                  </a:cubicBezTo>
                  <a:cubicBezTo>
                    <a:pt x="11075" y="17113"/>
                    <a:pt x="11109" y="17113"/>
                    <a:pt x="11109" y="17046"/>
                  </a:cubicBezTo>
                  <a:cubicBezTo>
                    <a:pt x="14044" y="14845"/>
                    <a:pt x="16346" y="11776"/>
                    <a:pt x="17613" y="8340"/>
                  </a:cubicBezTo>
                  <a:cubicBezTo>
                    <a:pt x="17680" y="8173"/>
                    <a:pt x="17580" y="8007"/>
                    <a:pt x="17447" y="7940"/>
                  </a:cubicBezTo>
                  <a:cubicBezTo>
                    <a:pt x="17410" y="7925"/>
                    <a:pt x="17373" y="7919"/>
                    <a:pt x="17338" y="7919"/>
                  </a:cubicBezTo>
                  <a:cubicBezTo>
                    <a:pt x="17211" y="7919"/>
                    <a:pt x="17098" y="8003"/>
                    <a:pt x="17046" y="8107"/>
                  </a:cubicBezTo>
                  <a:cubicBezTo>
                    <a:pt x="15845" y="11309"/>
                    <a:pt x="13711" y="14178"/>
                    <a:pt x="11042" y="16313"/>
                  </a:cubicBezTo>
                  <a:cubicBezTo>
                    <a:pt x="10842" y="13811"/>
                    <a:pt x="10708" y="11309"/>
                    <a:pt x="10675" y="8807"/>
                  </a:cubicBezTo>
                  <a:cubicBezTo>
                    <a:pt x="12843" y="7073"/>
                    <a:pt x="14511" y="4638"/>
                    <a:pt x="15345" y="2002"/>
                  </a:cubicBezTo>
                  <a:cubicBezTo>
                    <a:pt x="15378" y="1836"/>
                    <a:pt x="15278" y="1669"/>
                    <a:pt x="15112" y="1635"/>
                  </a:cubicBezTo>
                  <a:cubicBezTo>
                    <a:pt x="15084" y="1630"/>
                    <a:pt x="15056" y="1627"/>
                    <a:pt x="15029" y="1627"/>
                  </a:cubicBezTo>
                  <a:cubicBezTo>
                    <a:pt x="14893" y="1627"/>
                    <a:pt x="14772" y="1697"/>
                    <a:pt x="14745" y="1836"/>
                  </a:cubicBezTo>
                  <a:cubicBezTo>
                    <a:pt x="14011" y="4204"/>
                    <a:pt x="12543" y="6439"/>
                    <a:pt x="10675" y="8040"/>
                  </a:cubicBezTo>
                  <a:cubicBezTo>
                    <a:pt x="10608" y="5472"/>
                    <a:pt x="10608" y="2903"/>
                    <a:pt x="10708" y="335"/>
                  </a:cubicBezTo>
                  <a:cubicBezTo>
                    <a:pt x="10708" y="168"/>
                    <a:pt x="10575" y="1"/>
                    <a:pt x="10408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4" name="Google Shape;2264;p53">
            <a:extLst>
              <a:ext uri="{FF2B5EF4-FFF2-40B4-BE49-F238E27FC236}">
                <a16:creationId xmlns:a16="http://schemas.microsoft.com/office/drawing/2014/main" id="{2E4BD933-1F1B-270F-4E6F-E7C7785C5E94}"/>
              </a:ext>
            </a:extLst>
          </p:cNvPr>
          <p:cNvGrpSpPr/>
          <p:nvPr/>
        </p:nvGrpSpPr>
        <p:grpSpPr>
          <a:xfrm>
            <a:off x="6098242" y="2584584"/>
            <a:ext cx="1518739" cy="1600070"/>
            <a:chOff x="4899500" y="3821500"/>
            <a:chExt cx="1186700" cy="1250250"/>
          </a:xfrm>
        </p:grpSpPr>
        <p:sp>
          <p:nvSpPr>
            <p:cNvPr id="2265" name="Google Shape;2265;p53">
              <a:extLst>
                <a:ext uri="{FF2B5EF4-FFF2-40B4-BE49-F238E27FC236}">
                  <a16:creationId xmlns:a16="http://schemas.microsoft.com/office/drawing/2014/main" id="{F5BA0805-7C14-F24F-19E5-C8735D3448A0}"/>
                </a:ext>
              </a:extLst>
            </p:cNvPr>
            <p:cNvSpPr/>
            <p:nvPr/>
          </p:nvSpPr>
          <p:spPr>
            <a:xfrm>
              <a:off x="4899500" y="3821500"/>
              <a:ext cx="1186700" cy="944050"/>
            </a:xfrm>
            <a:custGeom>
              <a:avLst/>
              <a:gdLst/>
              <a:ahLst/>
              <a:cxnLst/>
              <a:rect l="l" t="t" r="r" b="b"/>
              <a:pathLst>
                <a:path w="47468" h="37762" extrusionOk="0">
                  <a:moveTo>
                    <a:pt x="26086" y="1"/>
                  </a:moveTo>
                  <a:cubicBezTo>
                    <a:pt x="20849" y="4271"/>
                    <a:pt x="17380" y="10108"/>
                    <a:pt x="16112" y="16413"/>
                  </a:cubicBezTo>
                  <a:cubicBezTo>
                    <a:pt x="12392" y="12754"/>
                    <a:pt x="7173" y="10537"/>
                    <a:pt x="1928" y="10537"/>
                  </a:cubicBezTo>
                  <a:cubicBezTo>
                    <a:pt x="1530" y="10537"/>
                    <a:pt x="1132" y="10549"/>
                    <a:pt x="734" y="10575"/>
                  </a:cubicBezTo>
                  <a:cubicBezTo>
                    <a:pt x="1" y="16646"/>
                    <a:pt x="1435" y="22284"/>
                    <a:pt x="4437" y="26887"/>
                  </a:cubicBezTo>
                  <a:cubicBezTo>
                    <a:pt x="7439" y="31457"/>
                    <a:pt x="12009" y="35093"/>
                    <a:pt x="17180" y="36927"/>
                  </a:cubicBezTo>
                  <a:cubicBezTo>
                    <a:pt x="18778" y="37501"/>
                    <a:pt x="20458" y="37761"/>
                    <a:pt x="22169" y="37761"/>
                  </a:cubicBezTo>
                  <a:cubicBezTo>
                    <a:pt x="27528" y="37761"/>
                    <a:pt x="33187" y="35205"/>
                    <a:pt x="37561" y="31690"/>
                  </a:cubicBezTo>
                  <a:cubicBezTo>
                    <a:pt x="43298" y="27020"/>
                    <a:pt x="46968" y="19949"/>
                    <a:pt x="47468" y="12577"/>
                  </a:cubicBezTo>
                  <a:lnTo>
                    <a:pt x="47468" y="12577"/>
                  </a:lnTo>
                  <a:cubicBezTo>
                    <a:pt x="41530" y="13177"/>
                    <a:pt x="35960" y="16146"/>
                    <a:pt x="31957" y="20516"/>
                  </a:cubicBezTo>
                  <a:cubicBezTo>
                    <a:pt x="32390" y="12944"/>
                    <a:pt x="30222" y="5772"/>
                    <a:pt x="260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3">
              <a:extLst>
                <a:ext uri="{FF2B5EF4-FFF2-40B4-BE49-F238E27FC236}">
                  <a16:creationId xmlns:a16="http://schemas.microsoft.com/office/drawing/2014/main" id="{5093978D-B4D0-FEE0-5D0B-4429D0DCEF49}"/>
                </a:ext>
              </a:extLst>
            </p:cNvPr>
            <p:cNvSpPr/>
            <p:nvPr/>
          </p:nvSpPr>
          <p:spPr>
            <a:xfrm>
              <a:off x="5016250" y="3956600"/>
              <a:ext cx="971550" cy="1115150"/>
            </a:xfrm>
            <a:custGeom>
              <a:avLst/>
              <a:gdLst/>
              <a:ahLst/>
              <a:cxnLst/>
              <a:rect l="l" t="t" r="r" b="b"/>
              <a:pathLst>
                <a:path w="38862" h="44606" extrusionOk="0">
                  <a:moveTo>
                    <a:pt x="20382" y="1"/>
                  </a:moveTo>
                  <a:cubicBezTo>
                    <a:pt x="20215" y="1"/>
                    <a:pt x="20048" y="101"/>
                    <a:pt x="20048" y="268"/>
                  </a:cubicBezTo>
                  <a:cubicBezTo>
                    <a:pt x="20015" y="2202"/>
                    <a:pt x="19948" y="4170"/>
                    <a:pt x="19881" y="6072"/>
                  </a:cubicBezTo>
                  <a:cubicBezTo>
                    <a:pt x="19181" y="5171"/>
                    <a:pt x="18614" y="4104"/>
                    <a:pt x="18247" y="3003"/>
                  </a:cubicBezTo>
                  <a:cubicBezTo>
                    <a:pt x="18218" y="2858"/>
                    <a:pt x="18062" y="2763"/>
                    <a:pt x="17913" y="2763"/>
                  </a:cubicBezTo>
                  <a:cubicBezTo>
                    <a:pt x="17890" y="2763"/>
                    <a:pt x="17868" y="2765"/>
                    <a:pt x="17847" y="2769"/>
                  </a:cubicBezTo>
                  <a:cubicBezTo>
                    <a:pt x="17680" y="2836"/>
                    <a:pt x="17580" y="3036"/>
                    <a:pt x="17613" y="3203"/>
                  </a:cubicBezTo>
                  <a:cubicBezTo>
                    <a:pt x="18080" y="4537"/>
                    <a:pt x="18747" y="5738"/>
                    <a:pt x="19615" y="6839"/>
                  </a:cubicBezTo>
                  <a:cubicBezTo>
                    <a:pt x="19681" y="6872"/>
                    <a:pt x="19748" y="6906"/>
                    <a:pt x="19781" y="6939"/>
                  </a:cubicBezTo>
                  <a:cubicBezTo>
                    <a:pt x="19715" y="8540"/>
                    <a:pt x="19615" y="10175"/>
                    <a:pt x="19515" y="11743"/>
                  </a:cubicBezTo>
                  <a:cubicBezTo>
                    <a:pt x="19448" y="11843"/>
                    <a:pt x="19448" y="11909"/>
                    <a:pt x="19515" y="12009"/>
                  </a:cubicBezTo>
                  <a:cubicBezTo>
                    <a:pt x="19515" y="12210"/>
                    <a:pt x="19448" y="12410"/>
                    <a:pt x="19448" y="12677"/>
                  </a:cubicBezTo>
                  <a:cubicBezTo>
                    <a:pt x="17713" y="11342"/>
                    <a:pt x="16246" y="9541"/>
                    <a:pt x="15378" y="7540"/>
                  </a:cubicBezTo>
                  <a:cubicBezTo>
                    <a:pt x="15301" y="7410"/>
                    <a:pt x="15183" y="7361"/>
                    <a:pt x="15056" y="7361"/>
                  </a:cubicBezTo>
                  <a:cubicBezTo>
                    <a:pt x="15020" y="7361"/>
                    <a:pt x="14982" y="7365"/>
                    <a:pt x="14945" y="7373"/>
                  </a:cubicBezTo>
                  <a:cubicBezTo>
                    <a:pt x="14778" y="7439"/>
                    <a:pt x="14744" y="7606"/>
                    <a:pt x="14778" y="7773"/>
                  </a:cubicBezTo>
                  <a:cubicBezTo>
                    <a:pt x="15779" y="10041"/>
                    <a:pt x="17380" y="11943"/>
                    <a:pt x="19381" y="13377"/>
                  </a:cubicBezTo>
                  <a:cubicBezTo>
                    <a:pt x="19048" y="17280"/>
                    <a:pt x="18614" y="21183"/>
                    <a:pt x="18047" y="25052"/>
                  </a:cubicBezTo>
                  <a:cubicBezTo>
                    <a:pt x="15945" y="23851"/>
                    <a:pt x="13911" y="22550"/>
                    <a:pt x="12009" y="21116"/>
                  </a:cubicBezTo>
                  <a:cubicBezTo>
                    <a:pt x="12176" y="19114"/>
                    <a:pt x="11876" y="17113"/>
                    <a:pt x="11175" y="15245"/>
                  </a:cubicBezTo>
                  <a:cubicBezTo>
                    <a:pt x="11126" y="15121"/>
                    <a:pt x="11003" y="15053"/>
                    <a:pt x="10875" y="15053"/>
                  </a:cubicBezTo>
                  <a:cubicBezTo>
                    <a:pt x="10830" y="15053"/>
                    <a:pt x="10785" y="15061"/>
                    <a:pt x="10742" y="15078"/>
                  </a:cubicBezTo>
                  <a:cubicBezTo>
                    <a:pt x="10575" y="15178"/>
                    <a:pt x="10508" y="15345"/>
                    <a:pt x="10575" y="15512"/>
                  </a:cubicBezTo>
                  <a:cubicBezTo>
                    <a:pt x="11209" y="17180"/>
                    <a:pt x="11509" y="18948"/>
                    <a:pt x="11409" y="20716"/>
                  </a:cubicBezTo>
                  <a:cubicBezTo>
                    <a:pt x="8673" y="18681"/>
                    <a:pt x="6105" y="16379"/>
                    <a:pt x="3837" y="13944"/>
                  </a:cubicBezTo>
                  <a:cubicBezTo>
                    <a:pt x="3837" y="13911"/>
                    <a:pt x="3870" y="13877"/>
                    <a:pt x="3870" y="13844"/>
                  </a:cubicBezTo>
                  <a:cubicBezTo>
                    <a:pt x="3737" y="12176"/>
                    <a:pt x="3336" y="10542"/>
                    <a:pt x="2669" y="9041"/>
                  </a:cubicBezTo>
                  <a:cubicBezTo>
                    <a:pt x="2597" y="8920"/>
                    <a:pt x="2489" y="8834"/>
                    <a:pt x="2372" y="8834"/>
                  </a:cubicBezTo>
                  <a:cubicBezTo>
                    <a:pt x="2327" y="8834"/>
                    <a:pt x="2281" y="8846"/>
                    <a:pt x="2236" y="8874"/>
                  </a:cubicBezTo>
                  <a:cubicBezTo>
                    <a:pt x="2069" y="8941"/>
                    <a:pt x="2002" y="9141"/>
                    <a:pt x="2069" y="9274"/>
                  </a:cubicBezTo>
                  <a:cubicBezTo>
                    <a:pt x="2602" y="10542"/>
                    <a:pt x="3003" y="11876"/>
                    <a:pt x="3170" y="13244"/>
                  </a:cubicBezTo>
                  <a:cubicBezTo>
                    <a:pt x="2269" y="12276"/>
                    <a:pt x="1402" y="11242"/>
                    <a:pt x="601" y="10241"/>
                  </a:cubicBezTo>
                  <a:cubicBezTo>
                    <a:pt x="545" y="10167"/>
                    <a:pt x="468" y="10123"/>
                    <a:pt x="381" y="10123"/>
                  </a:cubicBezTo>
                  <a:cubicBezTo>
                    <a:pt x="314" y="10123"/>
                    <a:pt x="241" y="10150"/>
                    <a:pt x="167" y="10208"/>
                  </a:cubicBezTo>
                  <a:cubicBezTo>
                    <a:pt x="34" y="10342"/>
                    <a:pt x="1" y="10508"/>
                    <a:pt x="101" y="10675"/>
                  </a:cubicBezTo>
                  <a:cubicBezTo>
                    <a:pt x="1502" y="12410"/>
                    <a:pt x="3003" y="14144"/>
                    <a:pt x="4604" y="15712"/>
                  </a:cubicBezTo>
                  <a:cubicBezTo>
                    <a:pt x="3443" y="16518"/>
                    <a:pt x="2033" y="16981"/>
                    <a:pt x="645" y="16981"/>
                  </a:cubicBezTo>
                  <a:cubicBezTo>
                    <a:pt x="597" y="16981"/>
                    <a:pt x="549" y="16981"/>
                    <a:pt x="501" y="16980"/>
                  </a:cubicBezTo>
                  <a:cubicBezTo>
                    <a:pt x="334" y="16980"/>
                    <a:pt x="167" y="17080"/>
                    <a:pt x="167" y="17246"/>
                  </a:cubicBezTo>
                  <a:cubicBezTo>
                    <a:pt x="167" y="17413"/>
                    <a:pt x="267" y="17547"/>
                    <a:pt x="401" y="17547"/>
                  </a:cubicBezTo>
                  <a:lnTo>
                    <a:pt x="434" y="17547"/>
                  </a:lnTo>
                  <a:cubicBezTo>
                    <a:pt x="2069" y="17547"/>
                    <a:pt x="3703" y="17046"/>
                    <a:pt x="5038" y="16079"/>
                  </a:cubicBezTo>
                  <a:cubicBezTo>
                    <a:pt x="6572" y="17580"/>
                    <a:pt x="8240" y="19048"/>
                    <a:pt x="10008" y="20415"/>
                  </a:cubicBezTo>
                  <a:cubicBezTo>
                    <a:pt x="8540" y="21449"/>
                    <a:pt x="6839" y="22117"/>
                    <a:pt x="5038" y="22450"/>
                  </a:cubicBezTo>
                  <a:cubicBezTo>
                    <a:pt x="4871" y="22517"/>
                    <a:pt x="4737" y="22684"/>
                    <a:pt x="4771" y="22851"/>
                  </a:cubicBezTo>
                  <a:cubicBezTo>
                    <a:pt x="4837" y="22951"/>
                    <a:pt x="4904" y="23084"/>
                    <a:pt x="5038" y="23084"/>
                  </a:cubicBezTo>
                  <a:lnTo>
                    <a:pt x="5171" y="23084"/>
                  </a:lnTo>
                  <a:cubicBezTo>
                    <a:pt x="7072" y="22750"/>
                    <a:pt x="8940" y="21950"/>
                    <a:pt x="10541" y="20849"/>
                  </a:cubicBezTo>
                  <a:cubicBezTo>
                    <a:pt x="10842" y="21049"/>
                    <a:pt x="11075" y="21249"/>
                    <a:pt x="11375" y="21449"/>
                  </a:cubicBezTo>
                  <a:cubicBezTo>
                    <a:pt x="11409" y="21583"/>
                    <a:pt x="11509" y="21683"/>
                    <a:pt x="11609" y="21716"/>
                  </a:cubicBezTo>
                  <a:lnTo>
                    <a:pt x="11709" y="21716"/>
                  </a:lnTo>
                  <a:cubicBezTo>
                    <a:pt x="13710" y="23184"/>
                    <a:pt x="15779" y="24518"/>
                    <a:pt x="17947" y="25753"/>
                  </a:cubicBezTo>
                  <a:cubicBezTo>
                    <a:pt x="17046" y="31957"/>
                    <a:pt x="15845" y="38095"/>
                    <a:pt x="14344" y="44166"/>
                  </a:cubicBezTo>
                  <a:lnTo>
                    <a:pt x="14344" y="44232"/>
                  </a:lnTo>
                  <a:cubicBezTo>
                    <a:pt x="14277" y="44399"/>
                    <a:pt x="14411" y="44566"/>
                    <a:pt x="14578" y="44599"/>
                  </a:cubicBezTo>
                  <a:cubicBezTo>
                    <a:pt x="14599" y="44604"/>
                    <a:pt x="14621" y="44606"/>
                    <a:pt x="14642" y="44606"/>
                  </a:cubicBezTo>
                  <a:cubicBezTo>
                    <a:pt x="14785" y="44606"/>
                    <a:pt x="14916" y="44511"/>
                    <a:pt x="14945" y="44366"/>
                  </a:cubicBezTo>
                  <a:lnTo>
                    <a:pt x="14945" y="44299"/>
                  </a:lnTo>
                  <a:cubicBezTo>
                    <a:pt x="16512" y="38228"/>
                    <a:pt x="17713" y="32024"/>
                    <a:pt x="18614" y="25753"/>
                  </a:cubicBezTo>
                  <a:cubicBezTo>
                    <a:pt x="20348" y="25286"/>
                    <a:pt x="22016" y="24719"/>
                    <a:pt x="23617" y="24018"/>
                  </a:cubicBezTo>
                  <a:cubicBezTo>
                    <a:pt x="24251" y="24252"/>
                    <a:pt x="24918" y="24452"/>
                    <a:pt x="25586" y="24552"/>
                  </a:cubicBezTo>
                  <a:cubicBezTo>
                    <a:pt x="26162" y="24648"/>
                    <a:pt x="26748" y="24696"/>
                    <a:pt x="27336" y="24696"/>
                  </a:cubicBezTo>
                  <a:cubicBezTo>
                    <a:pt x="28992" y="24696"/>
                    <a:pt x="30664" y="24314"/>
                    <a:pt x="32190" y="23551"/>
                  </a:cubicBezTo>
                  <a:cubicBezTo>
                    <a:pt x="32357" y="23451"/>
                    <a:pt x="32390" y="23284"/>
                    <a:pt x="32290" y="23117"/>
                  </a:cubicBezTo>
                  <a:cubicBezTo>
                    <a:pt x="32249" y="23013"/>
                    <a:pt x="32168" y="22961"/>
                    <a:pt x="32072" y="22961"/>
                  </a:cubicBezTo>
                  <a:cubicBezTo>
                    <a:pt x="32015" y="22961"/>
                    <a:pt x="31953" y="22980"/>
                    <a:pt x="31890" y="23017"/>
                  </a:cubicBezTo>
                  <a:cubicBezTo>
                    <a:pt x="30521" y="23722"/>
                    <a:pt x="28982" y="24074"/>
                    <a:pt x="27442" y="24074"/>
                  </a:cubicBezTo>
                  <a:cubicBezTo>
                    <a:pt x="26430" y="24074"/>
                    <a:pt x="25417" y="23922"/>
                    <a:pt x="24451" y="23618"/>
                  </a:cubicBezTo>
                  <a:cubicBezTo>
                    <a:pt x="27420" y="22250"/>
                    <a:pt x="30222" y="20515"/>
                    <a:pt x="32757" y="18414"/>
                  </a:cubicBezTo>
                  <a:cubicBezTo>
                    <a:pt x="33113" y="18473"/>
                    <a:pt x="33469" y="18503"/>
                    <a:pt x="33822" y="18503"/>
                  </a:cubicBezTo>
                  <a:cubicBezTo>
                    <a:pt x="35057" y="18503"/>
                    <a:pt x="36256" y="18140"/>
                    <a:pt x="37294" y="17413"/>
                  </a:cubicBezTo>
                  <a:cubicBezTo>
                    <a:pt x="37427" y="17347"/>
                    <a:pt x="37461" y="17113"/>
                    <a:pt x="37394" y="17013"/>
                  </a:cubicBezTo>
                  <a:cubicBezTo>
                    <a:pt x="37327" y="16924"/>
                    <a:pt x="37216" y="16880"/>
                    <a:pt x="37110" y="16880"/>
                  </a:cubicBezTo>
                  <a:cubicBezTo>
                    <a:pt x="37057" y="16880"/>
                    <a:pt x="37005" y="16891"/>
                    <a:pt x="36960" y="16913"/>
                  </a:cubicBezTo>
                  <a:cubicBezTo>
                    <a:pt x="36013" y="17555"/>
                    <a:pt x="34897" y="17889"/>
                    <a:pt x="33767" y="17889"/>
                  </a:cubicBezTo>
                  <a:cubicBezTo>
                    <a:pt x="33664" y="17889"/>
                    <a:pt x="33561" y="17886"/>
                    <a:pt x="33458" y="17880"/>
                  </a:cubicBezTo>
                  <a:cubicBezTo>
                    <a:pt x="33892" y="17513"/>
                    <a:pt x="34292" y="17113"/>
                    <a:pt x="34725" y="16713"/>
                  </a:cubicBezTo>
                  <a:cubicBezTo>
                    <a:pt x="34859" y="16713"/>
                    <a:pt x="34926" y="16646"/>
                    <a:pt x="34959" y="16546"/>
                  </a:cubicBezTo>
                  <a:cubicBezTo>
                    <a:pt x="36293" y="15245"/>
                    <a:pt x="37594" y="13844"/>
                    <a:pt x="38728" y="12343"/>
                  </a:cubicBezTo>
                  <a:cubicBezTo>
                    <a:pt x="38862" y="12210"/>
                    <a:pt x="38795" y="12009"/>
                    <a:pt x="38662" y="11876"/>
                  </a:cubicBezTo>
                  <a:cubicBezTo>
                    <a:pt x="38618" y="11817"/>
                    <a:pt x="38548" y="11791"/>
                    <a:pt x="38475" y="11791"/>
                  </a:cubicBezTo>
                  <a:cubicBezTo>
                    <a:pt x="38382" y="11791"/>
                    <a:pt x="38284" y="11834"/>
                    <a:pt x="38228" y="11909"/>
                  </a:cubicBezTo>
                  <a:cubicBezTo>
                    <a:pt x="37161" y="13244"/>
                    <a:pt x="36093" y="14511"/>
                    <a:pt x="34892" y="15679"/>
                  </a:cubicBezTo>
                  <a:cubicBezTo>
                    <a:pt x="34759" y="14244"/>
                    <a:pt x="35226" y="12743"/>
                    <a:pt x="36126" y="11676"/>
                  </a:cubicBezTo>
                  <a:cubicBezTo>
                    <a:pt x="36260" y="11542"/>
                    <a:pt x="36227" y="11342"/>
                    <a:pt x="36093" y="11209"/>
                  </a:cubicBezTo>
                  <a:cubicBezTo>
                    <a:pt x="36035" y="11150"/>
                    <a:pt x="35963" y="11124"/>
                    <a:pt x="35890" y="11124"/>
                  </a:cubicBezTo>
                  <a:cubicBezTo>
                    <a:pt x="35797" y="11124"/>
                    <a:pt x="35701" y="11167"/>
                    <a:pt x="35626" y="11242"/>
                  </a:cubicBezTo>
                  <a:cubicBezTo>
                    <a:pt x="34459" y="12576"/>
                    <a:pt x="33958" y="14444"/>
                    <a:pt x="34292" y="16212"/>
                  </a:cubicBezTo>
                  <a:cubicBezTo>
                    <a:pt x="32157" y="18214"/>
                    <a:pt x="29789" y="20015"/>
                    <a:pt x="27253" y="21449"/>
                  </a:cubicBezTo>
                  <a:cubicBezTo>
                    <a:pt x="27287" y="19748"/>
                    <a:pt x="27887" y="18080"/>
                    <a:pt x="28888" y="16713"/>
                  </a:cubicBezTo>
                  <a:cubicBezTo>
                    <a:pt x="28955" y="16579"/>
                    <a:pt x="28955" y="16379"/>
                    <a:pt x="28788" y="16279"/>
                  </a:cubicBezTo>
                  <a:cubicBezTo>
                    <a:pt x="28736" y="16253"/>
                    <a:pt x="28674" y="16237"/>
                    <a:pt x="28614" y="16237"/>
                  </a:cubicBezTo>
                  <a:cubicBezTo>
                    <a:pt x="28519" y="16237"/>
                    <a:pt x="28428" y="16277"/>
                    <a:pt x="28388" y="16379"/>
                  </a:cubicBezTo>
                  <a:cubicBezTo>
                    <a:pt x="27253" y="17914"/>
                    <a:pt x="26620" y="19848"/>
                    <a:pt x="26620" y="21750"/>
                  </a:cubicBezTo>
                  <a:cubicBezTo>
                    <a:pt x="26620" y="21783"/>
                    <a:pt x="26620" y="21850"/>
                    <a:pt x="26653" y="21883"/>
                  </a:cubicBezTo>
                  <a:cubicBezTo>
                    <a:pt x="24151" y="23251"/>
                    <a:pt x="21549" y="24285"/>
                    <a:pt x="18781" y="25085"/>
                  </a:cubicBezTo>
                  <a:cubicBezTo>
                    <a:pt x="19348" y="21216"/>
                    <a:pt x="19781" y="17280"/>
                    <a:pt x="20082" y="13377"/>
                  </a:cubicBezTo>
                  <a:lnTo>
                    <a:pt x="20082" y="13210"/>
                  </a:lnTo>
                  <a:cubicBezTo>
                    <a:pt x="20115" y="12843"/>
                    <a:pt x="20115" y="12443"/>
                    <a:pt x="20182" y="12109"/>
                  </a:cubicBezTo>
                  <a:cubicBezTo>
                    <a:pt x="21883" y="11342"/>
                    <a:pt x="23351" y="10108"/>
                    <a:pt x="24418" y="8574"/>
                  </a:cubicBezTo>
                  <a:cubicBezTo>
                    <a:pt x="24485" y="8440"/>
                    <a:pt x="24485" y="8240"/>
                    <a:pt x="24351" y="8173"/>
                  </a:cubicBezTo>
                  <a:cubicBezTo>
                    <a:pt x="24293" y="8130"/>
                    <a:pt x="24222" y="8105"/>
                    <a:pt x="24152" y="8105"/>
                  </a:cubicBezTo>
                  <a:cubicBezTo>
                    <a:pt x="24062" y="8105"/>
                    <a:pt x="23974" y="8146"/>
                    <a:pt x="23918" y="8240"/>
                  </a:cubicBezTo>
                  <a:cubicBezTo>
                    <a:pt x="23017" y="9574"/>
                    <a:pt x="21683" y="10675"/>
                    <a:pt x="20215" y="11409"/>
                  </a:cubicBezTo>
                  <a:cubicBezTo>
                    <a:pt x="20348" y="9408"/>
                    <a:pt x="20449" y="7373"/>
                    <a:pt x="20549" y="5371"/>
                  </a:cubicBezTo>
                  <a:cubicBezTo>
                    <a:pt x="20615" y="5371"/>
                    <a:pt x="20682" y="5338"/>
                    <a:pt x="20715" y="5271"/>
                  </a:cubicBezTo>
                  <a:cubicBezTo>
                    <a:pt x="21616" y="4437"/>
                    <a:pt x="22383" y="3403"/>
                    <a:pt x="22884" y="2269"/>
                  </a:cubicBezTo>
                  <a:cubicBezTo>
                    <a:pt x="22950" y="2102"/>
                    <a:pt x="22884" y="1936"/>
                    <a:pt x="22717" y="1869"/>
                  </a:cubicBezTo>
                  <a:cubicBezTo>
                    <a:pt x="22671" y="1841"/>
                    <a:pt x="22625" y="1829"/>
                    <a:pt x="22581" y="1829"/>
                  </a:cubicBezTo>
                  <a:cubicBezTo>
                    <a:pt x="22463" y="1829"/>
                    <a:pt x="22356" y="1915"/>
                    <a:pt x="22283" y="2036"/>
                  </a:cubicBezTo>
                  <a:cubicBezTo>
                    <a:pt x="21883" y="2936"/>
                    <a:pt x="21282" y="3837"/>
                    <a:pt x="20549" y="4537"/>
                  </a:cubicBezTo>
                  <a:cubicBezTo>
                    <a:pt x="20582" y="3103"/>
                    <a:pt x="20615" y="1735"/>
                    <a:pt x="20682" y="334"/>
                  </a:cubicBezTo>
                  <a:cubicBezTo>
                    <a:pt x="20682" y="168"/>
                    <a:pt x="20549" y="1"/>
                    <a:pt x="20382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E093F-3D9F-EE5C-2CB1-E2B588CA90F0}"/>
              </a:ext>
            </a:extLst>
          </p:cNvPr>
          <p:cNvSpPr/>
          <p:nvPr/>
        </p:nvSpPr>
        <p:spPr>
          <a:xfrm>
            <a:off x="69399" y="1365005"/>
            <a:ext cx="2949501" cy="1534258"/>
          </a:xfrm>
          <a:prstGeom prst="roundRect">
            <a:avLst/>
          </a:prstGeom>
          <a:effectLst>
            <a:outerShdw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3D1B"/>
                </a:solidFill>
                <a:latin typeface="Hammersmith One"/>
                <a:ea typeface="+mn-lt"/>
                <a:cs typeface="+mn-lt"/>
              </a:rPr>
              <a:t>SCOPE EXPANSION</a:t>
            </a:r>
          </a:p>
          <a:p>
            <a:pPr algn="ctr"/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Incorporate other major climate drivers </a:t>
            </a:r>
            <a:r>
              <a:rPr lang="en-US" i="1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(energy, automobiles, factories)</a:t>
            </a:r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 for holistic forecasts</a:t>
            </a:r>
            <a:endParaRPr lang="en-US">
              <a:latin typeface="Quicksand Medium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0C41AE-8988-C3E3-B74B-230FD7124CE2}"/>
              </a:ext>
            </a:extLst>
          </p:cNvPr>
          <p:cNvSpPr/>
          <p:nvPr/>
        </p:nvSpPr>
        <p:spPr>
          <a:xfrm>
            <a:off x="3105255" y="1373797"/>
            <a:ext cx="2932546" cy="1525466"/>
          </a:xfrm>
          <a:prstGeom prst="roundRect">
            <a:avLst/>
          </a:prstGeom>
          <a:effectLst>
            <a:outerShdw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3D1B"/>
                </a:solidFill>
                <a:latin typeface="Hammersmith One"/>
                <a:ea typeface="+mn-lt"/>
                <a:cs typeface="+mn-lt"/>
              </a:rPr>
              <a:t>RICHER SCENARIOS</a:t>
            </a:r>
          </a:p>
          <a:p>
            <a:pPr algn="ctr"/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Move from fixed multipliers to policy-driven interventions </a:t>
            </a:r>
            <a:r>
              <a:rPr lang="en-US" i="1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(carbon pricing, fertilizer caps, reforestation)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398214-CEDB-2F8F-404C-2164D111275F}"/>
              </a:ext>
            </a:extLst>
          </p:cNvPr>
          <p:cNvSpPr/>
          <p:nvPr/>
        </p:nvSpPr>
        <p:spPr>
          <a:xfrm>
            <a:off x="6141741" y="1373797"/>
            <a:ext cx="2950130" cy="1525466"/>
          </a:xfrm>
          <a:prstGeom prst="roundRect">
            <a:avLst/>
          </a:prstGeom>
          <a:effectLst>
            <a:outerShdw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3D1B"/>
                </a:solidFill>
                <a:latin typeface="Hammersmith One"/>
                <a:ea typeface="+mn-lt"/>
                <a:cs typeface="+mn-lt"/>
              </a:rPr>
              <a:t>ADVANCED MODELING</a:t>
            </a:r>
            <a:endParaRPr lang="en-US">
              <a:latin typeface="Hammersmith One"/>
            </a:endParaRPr>
          </a:p>
          <a:p>
            <a:pPr algn="ctr"/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Explore nonlinear ML, uncertainty modeling, and richer </a:t>
            </a:r>
            <a:r>
              <a:rPr lang="en-US" err="1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FaIR</a:t>
            </a:r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 inputs</a:t>
            </a:r>
          </a:p>
          <a:p>
            <a:pPr algn="ctr"/>
            <a:r>
              <a:rPr lang="en-US" i="1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(CH₄, N₂O, aerosols)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18ECF8-CE2E-F51E-52B7-24105F041D82}"/>
              </a:ext>
            </a:extLst>
          </p:cNvPr>
          <p:cNvSpPr/>
          <p:nvPr/>
        </p:nvSpPr>
        <p:spPr>
          <a:xfrm>
            <a:off x="1538340" y="2985929"/>
            <a:ext cx="2932546" cy="1525466"/>
          </a:xfrm>
          <a:prstGeom prst="roundRect">
            <a:avLst/>
          </a:prstGeom>
          <a:effectLst>
            <a:outerShdw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3D1B"/>
                </a:solidFill>
                <a:latin typeface="Hammersmith One"/>
                <a:ea typeface="+mn-lt"/>
                <a:cs typeface="+mn-lt"/>
              </a:rPr>
              <a:t>BETTER DATA</a:t>
            </a:r>
          </a:p>
          <a:p>
            <a:pPr algn="ctr"/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Add sub-national detail, crop-level breakdowns, and forward-looking projections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7BAF76-0FB9-CCC7-9616-D87377F355F6}"/>
              </a:ext>
            </a:extLst>
          </p:cNvPr>
          <p:cNvSpPr/>
          <p:nvPr/>
        </p:nvSpPr>
        <p:spPr>
          <a:xfrm>
            <a:off x="4575454" y="2985929"/>
            <a:ext cx="2932546" cy="1525466"/>
          </a:xfrm>
          <a:prstGeom prst="roundRect">
            <a:avLst/>
          </a:prstGeom>
          <a:effectLst>
            <a:outerShdw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rgbClr val="003D1B"/>
                </a:solidFill>
                <a:latin typeface="Hammersmith One"/>
                <a:ea typeface="+mn-lt"/>
                <a:cs typeface="+mn-lt"/>
              </a:rPr>
              <a:t>FEEDBACK LOOPS</a:t>
            </a:r>
          </a:p>
          <a:p>
            <a:pPr algn="ctr"/>
            <a:r>
              <a:rPr lang="en-US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Integrate climate-agriculture interactions</a:t>
            </a:r>
          </a:p>
          <a:p>
            <a:pPr algn="ctr"/>
            <a:r>
              <a:rPr lang="en-US" i="1">
                <a:solidFill>
                  <a:srgbClr val="003D1B"/>
                </a:solidFill>
                <a:latin typeface="Quicksand Medium"/>
                <a:ea typeface="+mn-lt"/>
                <a:cs typeface="+mn-lt"/>
              </a:rPr>
              <a:t>(temperature → yields → emissions)</a:t>
            </a:r>
          </a:p>
        </p:txBody>
      </p:sp>
    </p:spTree>
    <p:extLst>
      <p:ext uri="{BB962C8B-B14F-4D97-AF65-F5344CB8AC3E}">
        <p14:creationId xmlns:p14="http://schemas.microsoft.com/office/powerpoint/2010/main" val="315941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7"/>
          <p:cNvSpPr txBox="1">
            <a:spLocks noGrp="1"/>
          </p:cNvSpPr>
          <p:nvPr>
            <p:ph type="title"/>
          </p:nvPr>
        </p:nvSpPr>
        <p:spPr>
          <a:xfrm>
            <a:off x="3626275" y="2870450"/>
            <a:ext cx="48027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THANK YOU</a:t>
            </a:r>
            <a:br>
              <a:rPr lang="en"/>
            </a:br>
            <a:r>
              <a:rPr lang="en" sz="2000">
                <a:solidFill>
                  <a:schemeClr val="accent3"/>
                </a:solidFill>
              </a:rPr>
              <a:t>QUESTIONS?</a:t>
            </a:r>
            <a:endParaRPr lang="en-US" sz="2000">
              <a:solidFill>
                <a:schemeClr val="accent3"/>
              </a:solidFill>
            </a:endParaRPr>
          </a:p>
        </p:txBody>
      </p:sp>
      <p:grpSp>
        <p:nvGrpSpPr>
          <p:cNvPr id="1041" name="Google Shape;1041;p37"/>
          <p:cNvGrpSpPr/>
          <p:nvPr/>
        </p:nvGrpSpPr>
        <p:grpSpPr>
          <a:xfrm rot="-1506053">
            <a:off x="-31922" y="3903459"/>
            <a:ext cx="1021051" cy="1629906"/>
            <a:chOff x="8529317" y="3813271"/>
            <a:chExt cx="934909" cy="1492397"/>
          </a:xfrm>
        </p:grpSpPr>
        <p:sp>
          <p:nvSpPr>
            <p:cNvPr id="1042" name="Google Shape;1042;p37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35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37"/>
          <p:cNvGrpSpPr/>
          <p:nvPr/>
        </p:nvGrpSpPr>
        <p:grpSpPr>
          <a:xfrm rot="-8100000" flipH="1">
            <a:off x="8583509" y="-17447"/>
            <a:ext cx="853142" cy="1104889"/>
            <a:chOff x="2833850" y="2350550"/>
            <a:chExt cx="853150" cy="1104900"/>
          </a:xfrm>
        </p:grpSpPr>
        <p:sp>
          <p:nvSpPr>
            <p:cNvPr id="1045" name="Google Shape;1045;p37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37"/>
          <p:cNvGrpSpPr/>
          <p:nvPr/>
        </p:nvGrpSpPr>
        <p:grpSpPr>
          <a:xfrm rot="-8697874" flipH="1">
            <a:off x="7612598" y="-244003"/>
            <a:ext cx="804944" cy="1182558"/>
            <a:chOff x="9601332" y="3570186"/>
            <a:chExt cx="1128185" cy="1562191"/>
          </a:xfrm>
        </p:grpSpPr>
        <p:sp>
          <p:nvSpPr>
            <p:cNvPr id="1048" name="Google Shape;1048;p37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rgbClr val="0F7437">
                <a:alpha val="35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1"/>
          <p:cNvSpPr txBox="1">
            <a:spLocks noGrp="1"/>
          </p:cNvSpPr>
          <p:nvPr>
            <p:ph type="subTitle" idx="1"/>
          </p:nvPr>
        </p:nvSpPr>
        <p:spPr>
          <a:xfrm>
            <a:off x="3795372" y="1237171"/>
            <a:ext cx="4628700" cy="345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/>
              <a:buChar char="•"/>
            </a:pPr>
            <a:r>
              <a:rPr lang="en"/>
              <a:t>Agriculture emits </a:t>
            </a:r>
            <a:r>
              <a:rPr lang="en" b="1"/>
              <a:t>CO₂</a:t>
            </a:r>
            <a:r>
              <a:rPr lang="en"/>
              <a:t>, </a:t>
            </a:r>
            <a:r>
              <a:rPr lang="en" b="1"/>
              <a:t>CH₄</a:t>
            </a:r>
            <a:r>
              <a:rPr lang="en"/>
              <a:t>, </a:t>
            </a:r>
            <a:r>
              <a:rPr lang="en" b="1"/>
              <a:t>N₂O</a:t>
            </a:r>
            <a:r>
              <a:rPr lang="en"/>
              <a:t> through fires, fertilizers, manure, and land-use change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"/>
              <a:t>Compared to energy or transport, agriculture is </a:t>
            </a:r>
            <a:r>
              <a:rPr lang="en" b="1"/>
              <a:t>harder to modernize</a:t>
            </a:r>
            <a:r>
              <a:rPr lang="en"/>
              <a:t> due to ecological and biological constraints</a:t>
            </a:r>
          </a:p>
          <a:p>
            <a:pPr algn="just">
              <a:buFont typeface="Arial"/>
              <a:buChar char="•"/>
            </a:pPr>
            <a:r>
              <a:rPr lang="en"/>
              <a:t>This motivates the need for </a:t>
            </a:r>
            <a:r>
              <a:rPr lang="en" b="1"/>
              <a:t>predictive, scenario-based modeling</a:t>
            </a:r>
            <a:r>
              <a:rPr lang="en"/>
              <a:t> to explore future emission trajectories</a:t>
            </a:r>
          </a:p>
          <a:p>
            <a:pPr algn="just">
              <a:buFont typeface="Arial"/>
              <a:buChar char="•"/>
            </a:pPr>
            <a:r>
              <a:rPr lang="en"/>
              <a:t>What we are attempting:</a:t>
            </a:r>
          </a:p>
          <a:p>
            <a:pPr>
              <a:buFont typeface="Arial"/>
              <a:buChar char="•"/>
            </a:pPr>
            <a:endParaRPr lang="en"/>
          </a:p>
          <a:p>
            <a:pPr marL="139700" indent="0" algn="ctr"/>
            <a:r>
              <a:rPr lang="en" b="1">
                <a:highlight>
                  <a:srgbClr val="FFFF00"/>
                </a:highlight>
              </a:rPr>
              <a:t>Agricultural practices → Emissions → </a:t>
            </a:r>
          </a:p>
          <a:p>
            <a:pPr marL="139700" indent="0" algn="ctr"/>
            <a:r>
              <a:rPr lang="en" b="1">
                <a:highlight>
                  <a:srgbClr val="FFFF00"/>
                </a:highlight>
              </a:rPr>
              <a:t>Long-term temperature impact</a:t>
            </a:r>
          </a:p>
        </p:txBody>
      </p:sp>
      <p:sp>
        <p:nvSpPr>
          <p:cNvPr id="740" name="Google Shape;740;p31"/>
          <p:cNvSpPr txBox="1">
            <a:spLocks noGrp="1"/>
          </p:cNvSpPr>
          <p:nvPr>
            <p:ph type="title"/>
          </p:nvPr>
        </p:nvSpPr>
        <p:spPr>
          <a:xfrm>
            <a:off x="3795700" y="102811"/>
            <a:ext cx="4628700" cy="1136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/>
              <a:t>AGRICULTURE'S </a:t>
            </a:r>
            <a:r>
              <a:rPr lang="en" sz="3200">
                <a:solidFill>
                  <a:schemeClr val="accent3"/>
                </a:solidFill>
              </a:rPr>
              <a:t>CLIMATE</a:t>
            </a:r>
            <a:r>
              <a:rPr lang="en" sz="3200"/>
              <a:t> </a:t>
            </a:r>
            <a:r>
              <a:rPr lang="en" sz="3200">
                <a:solidFill>
                  <a:srgbClr val="003D1B"/>
                </a:solidFill>
              </a:rPr>
              <a:t>CHALLENGE</a:t>
            </a:r>
            <a:endParaRPr lang="en" sz="3200" baseline="-25000">
              <a:solidFill>
                <a:schemeClr val="accent3"/>
              </a:solidFill>
            </a:endParaRPr>
          </a:p>
        </p:txBody>
      </p:sp>
      <p:pic>
        <p:nvPicPr>
          <p:cNvPr id="2" name="Picture 1" descr="Smoke from factories">
            <a:extLst>
              <a:ext uri="{FF2B5EF4-FFF2-40B4-BE49-F238E27FC236}">
                <a16:creationId xmlns:a16="http://schemas.microsoft.com/office/drawing/2014/main" id="{7CDB4800-CA22-3FB1-021D-B43C9CFD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39" r="16439"/>
          <a:stretch>
            <a:fillRect/>
          </a:stretch>
        </p:blipFill>
        <p:spPr>
          <a:xfrm>
            <a:off x="591649" y="979676"/>
            <a:ext cx="3196889" cy="3175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>
          <a:extLst>
            <a:ext uri="{FF2B5EF4-FFF2-40B4-BE49-F238E27FC236}">
              <a16:creationId xmlns:a16="http://schemas.microsoft.com/office/drawing/2014/main" id="{04BDE908-CF37-CDFF-499F-86CE0F3F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>
            <a:extLst>
              <a:ext uri="{FF2B5EF4-FFF2-40B4-BE49-F238E27FC236}">
                <a16:creationId xmlns:a16="http://schemas.microsoft.com/office/drawing/2014/main" id="{FAA51E42-64C0-673D-CA33-FC3D227F60F2}"/>
              </a:ext>
            </a:extLst>
          </p:cNvPr>
          <p:cNvSpPr/>
          <p:nvPr/>
        </p:nvSpPr>
        <p:spPr>
          <a:xfrm flipH="1">
            <a:off x="5673643" y="3695069"/>
            <a:ext cx="689009" cy="66278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5">
            <a:extLst>
              <a:ext uri="{FF2B5EF4-FFF2-40B4-BE49-F238E27FC236}">
                <a16:creationId xmlns:a16="http://schemas.microsoft.com/office/drawing/2014/main" id="{026A1EC8-1220-3BA4-5B6C-057A2CFE506D}"/>
              </a:ext>
            </a:extLst>
          </p:cNvPr>
          <p:cNvSpPr/>
          <p:nvPr/>
        </p:nvSpPr>
        <p:spPr>
          <a:xfrm flipH="1">
            <a:off x="5673643" y="1864069"/>
            <a:ext cx="689009" cy="662789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5">
            <a:extLst>
              <a:ext uri="{FF2B5EF4-FFF2-40B4-BE49-F238E27FC236}">
                <a16:creationId xmlns:a16="http://schemas.microsoft.com/office/drawing/2014/main" id="{5FBD0630-563B-6353-655D-1DF50951E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GLOBAL </a:t>
            </a:r>
            <a:r>
              <a:rPr lang="en">
                <a:solidFill>
                  <a:schemeClr val="accent3"/>
                </a:solidFill>
              </a:rPr>
              <a:t>TEMPERATURE</a:t>
            </a:r>
            <a:r>
              <a:rPr lang="en" sz="1800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rgbClr val="003D1B"/>
                </a:solidFill>
              </a:rPr>
              <a:t>BENCHMARKS</a:t>
            </a:r>
            <a:endParaRPr lang="en">
              <a:solidFill>
                <a:schemeClr val="accent3"/>
              </a:solidFill>
            </a:endParaRPr>
          </a:p>
        </p:txBody>
      </p:sp>
      <p:grpSp>
        <p:nvGrpSpPr>
          <p:cNvPr id="1455" name="Google Shape;1455;p45">
            <a:extLst>
              <a:ext uri="{FF2B5EF4-FFF2-40B4-BE49-F238E27FC236}">
                <a16:creationId xmlns:a16="http://schemas.microsoft.com/office/drawing/2014/main" id="{4887E4C3-C1B0-DF22-AE27-2A1D6579EDF4}"/>
              </a:ext>
            </a:extLst>
          </p:cNvPr>
          <p:cNvGrpSpPr/>
          <p:nvPr/>
        </p:nvGrpSpPr>
        <p:grpSpPr>
          <a:xfrm>
            <a:off x="723900" y="1413835"/>
            <a:ext cx="4737740" cy="2783664"/>
            <a:chOff x="233350" y="949250"/>
            <a:chExt cx="7137300" cy="3802300"/>
          </a:xfrm>
        </p:grpSpPr>
        <p:sp>
          <p:nvSpPr>
            <p:cNvPr id="1456" name="Google Shape;1456;p45">
              <a:extLst>
                <a:ext uri="{FF2B5EF4-FFF2-40B4-BE49-F238E27FC236}">
                  <a16:creationId xmlns:a16="http://schemas.microsoft.com/office/drawing/2014/main" id="{E96707CD-D861-BBD9-79C8-CF49DB730071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>
              <a:extLst>
                <a:ext uri="{FF2B5EF4-FFF2-40B4-BE49-F238E27FC236}">
                  <a16:creationId xmlns:a16="http://schemas.microsoft.com/office/drawing/2014/main" id="{E5C68F8E-CD43-F9FD-7541-09B0D5E47C67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>
              <a:extLst>
                <a:ext uri="{FF2B5EF4-FFF2-40B4-BE49-F238E27FC236}">
                  <a16:creationId xmlns:a16="http://schemas.microsoft.com/office/drawing/2014/main" id="{6950CD0C-A7F5-4CFE-FDAC-0121996AE7E8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>
              <a:extLst>
                <a:ext uri="{FF2B5EF4-FFF2-40B4-BE49-F238E27FC236}">
                  <a16:creationId xmlns:a16="http://schemas.microsoft.com/office/drawing/2014/main" id="{8EABAD5E-AA2D-57F3-D453-0BB9F51F028B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>
              <a:extLst>
                <a:ext uri="{FF2B5EF4-FFF2-40B4-BE49-F238E27FC236}">
                  <a16:creationId xmlns:a16="http://schemas.microsoft.com/office/drawing/2014/main" id="{DA3889D2-6BE6-39C9-EEE0-F820668823A7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>
              <a:extLst>
                <a:ext uri="{FF2B5EF4-FFF2-40B4-BE49-F238E27FC236}">
                  <a16:creationId xmlns:a16="http://schemas.microsoft.com/office/drawing/2014/main" id="{5E1010AA-99FC-2AC9-9221-65F5BC07F59B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>
              <a:extLst>
                <a:ext uri="{FF2B5EF4-FFF2-40B4-BE49-F238E27FC236}">
                  <a16:creationId xmlns:a16="http://schemas.microsoft.com/office/drawing/2014/main" id="{F66593DB-EEE3-C0EB-8733-0A8A5BB28E0E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>
              <a:extLst>
                <a:ext uri="{FF2B5EF4-FFF2-40B4-BE49-F238E27FC236}">
                  <a16:creationId xmlns:a16="http://schemas.microsoft.com/office/drawing/2014/main" id="{7D9C918E-7F09-2567-ADAD-8FC7F9FA210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>
              <a:extLst>
                <a:ext uri="{FF2B5EF4-FFF2-40B4-BE49-F238E27FC236}">
                  <a16:creationId xmlns:a16="http://schemas.microsoft.com/office/drawing/2014/main" id="{541353B7-2312-D69A-9919-639E9A8B069B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>
              <a:extLst>
                <a:ext uri="{FF2B5EF4-FFF2-40B4-BE49-F238E27FC236}">
                  <a16:creationId xmlns:a16="http://schemas.microsoft.com/office/drawing/2014/main" id="{A74907AA-AE57-7357-78C5-354D56460A0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>
              <a:extLst>
                <a:ext uri="{FF2B5EF4-FFF2-40B4-BE49-F238E27FC236}">
                  <a16:creationId xmlns:a16="http://schemas.microsoft.com/office/drawing/2014/main" id="{A80C7959-C39A-46CE-C049-411FABD0CD3B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>
              <a:extLst>
                <a:ext uri="{FF2B5EF4-FFF2-40B4-BE49-F238E27FC236}">
                  <a16:creationId xmlns:a16="http://schemas.microsoft.com/office/drawing/2014/main" id="{96610A64-C0C8-85E3-E747-ED420F26F58F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>
              <a:extLst>
                <a:ext uri="{FF2B5EF4-FFF2-40B4-BE49-F238E27FC236}">
                  <a16:creationId xmlns:a16="http://schemas.microsoft.com/office/drawing/2014/main" id="{4F410EE3-646D-0537-2B24-DE7C1189B06E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>
              <a:extLst>
                <a:ext uri="{FF2B5EF4-FFF2-40B4-BE49-F238E27FC236}">
                  <a16:creationId xmlns:a16="http://schemas.microsoft.com/office/drawing/2014/main" id="{082FDDBD-2F96-CB32-1189-C2A2F7182CB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>
              <a:extLst>
                <a:ext uri="{FF2B5EF4-FFF2-40B4-BE49-F238E27FC236}">
                  <a16:creationId xmlns:a16="http://schemas.microsoft.com/office/drawing/2014/main" id="{DBAD5411-AD01-91ED-C67B-B4EDE4AA3A7A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>
              <a:extLst>
                <a:ext uri="{FF2B5EF4-FFF2-40B4-BE49-F238E27FC236}">
                  <a16:creationId xmlns:a16="http://schemas.microsoft.com/office/drawing/2014/main" id="{E54DE814-A14D-0C05-7911-F69EE0B5787C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>
              <a:extLst>
                <a:ext uri="{FF2B5EF4-FFF2-40B4-BE49-F238E27FC236}">
                  <a16:creationId xmlns:a16="http://schemas.microsoft.com/office/drawing/2014/main" id="{80339FE1-3040-30D3-63C9-32CBA24ED50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>
              <a:extLst>
                <a:ext uri="{FF2B5EF4-FFF2-40B4-BE49-F238E27FC236}">
                  <a16:creationId xmlns:a16="http://schemas.microsoft.com/office/drawing/2014/main" id="{250EA0EB-D8BB-FB75-2275-413EF6A0D7C6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>
              <a:extLst>
                <a:ext uri="{FF2B5EF4-FFF2-40B4-BE49-F238E27FC236}">
                  <a16:creationId xmlns:a16="http://schemas.microsoft.com/office/drawing/2014/main" id="{49AE800C-5356-91A3-D745-2B754EE71EF8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>
              <a:extLst>
                <a:ext uri="{FF2B5EF4-FFF2-40B4-BE49-F238E27FC236}">
                  <a16:creationId xmlns:a16="http://schemas.microsoft.com/office/drawing/2014/main" id="{A892C6E4-2380-D828-7C50-526FCB4313D6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>
              <a:extLst>
                <a:ext uri="{FF2B5EF4-FFF2-40B4-BE49-F238E27FC236}">
                  <a16:creationId xmlns:a16="http://schemas.microsoft.com/office/drawing/2014/main" id="{424287E1-9A46-F75A-6FD7-90F25C39B9B2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>
              <a:extLst>
                <a:ext uri="{FF2B5EF4-FFF2-40B4-BE49-F238E27FC236}">
                  <a16:creationId xmlns:a16="http://schemas.microsoft.com/office/drawing/2014/main" id="{995CF08D-69DA-528B-3FF9-97A859813088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>
              <a:extLst>
                <a:ext uri="{FF2B5EF4-FFF2-40B4-BE49-F238E27FC236}">
                  <a16:creationId xmlns:a16="http://schemas.microsoft.com/office/drawing/2014/main" id="{42CE8916-D711-B86B-A8CB-448D3F17E3FC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>
              <a:extLst>
                <a:ext uri="{FF2B5EF4-FFF2-40B4-BE49-F238E27FC236}">
                  <a16:creationId xmlns:a16="http://schemas.microsoft.com/office/drawing/2014/main" id="{C8BE5C53-A9E0-CCA3-C4CB-E718CD830A4C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>
              <a:extLst>
                <a:ext uri="{FF2B5EF4-FFF2-40B4-BE49-F238E27FC236}">
                  <a16:creationId xmlns:a16="http://schemas.microsoft.com/office/drawing/2014/main" id="{50BFD859-2A78-05CD-1E7C-09406070506E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>
              <a:extLst>
                <a:ext uri="{FF2B5EF4-FFF2-40B4-BE49-F238E27FC236}">
                  <a16:creationId xmlns:a16="http://schemas.microsoft.com/office/drawing/2014/main" id="{6B63A6AC-6FAB-F80B-7429-960CE5042D2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>
              <a:extLst>
                <a:ext uri="{FF2B5EF4-FFF2-40B4-BE49-F238E27FC236}">
                  <a16:creationId xmlns:a16="http://schemas.microsoft.com/office/drawing/2014/main" id="{1614AFAC-1223-C988-EFBB-BD52B490CAEA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>
              <a:extLst>
                <a:ext uri="{FF2B5EF4-FFF2-40B4-BE49-F238E27FC236}">
                  <a16:creationId xmlns:a16="http://schemas.microsoft.com/office/drawing/2014/main" id="{E6451466-0B7A-209C-24E0-EAC57E93B51A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>
              <a:extLst>
                <a:ext uri="{FF2B5EF4-FFF2-40B4-BE49-F238E27FC236}">
                  <a16:creationId xmlns:a16="http://schemas.microsoft.com/office/drawing/2014/main" id="{1815EF2A-B3A5-00FA-F735-B71CE28A3FC3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>
              <a:extLst>
                <a:ext uri="{FF2B5EF4-FFF2-40B4-BE49-F238E27FC236}">
                  <a16:creationId xmlns:a16="http://schemas.microsoft.com/office/drawing/2014/main" id="{16C48B84-B8F3-1C4D-31CD-21AC298BCFFF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>
              <a:extLst>
                <a:ext uri="{FF2B5EF4-FFF2-40B4-BE49-F238E27FC236}">
                  <a16:creationId xmlns:a16="http://schemas.microsoft.com/office/drawing/2014/main" id="{CEB4337F-E711-4E96-2026-0584FB61209B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>
              <a:extLst>
                <a:ext uri="{FF2B5EF4-FFF2-40B4-BE49-F238E27FC236}">
                  <a16:creationId xmlns:a16="http://schemas.microsoft.com/office/drawing/2014/main" id="{3D56484B-0FA6-912F-87BB-9B602085DF09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>
              <a:extLst>
                <a:ext uri="{FF2B5EF4-FFF2-40B4-BE49-F238E27FC236}">
                  <a16:creationId xmlns:a16="http://schemas.microsoft.com/office/drawing/2014/main" id="{ECA94F62-D31F-FD3E-83E5-626EFB103FB1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>
              <a:extLst>
                <a:ext uri="{FF2B5EF4-FFF2-40B4-BE49-F238E27FC236}">
                  <a16:creationId xmlns:a16="http://schemas.microsoft.com/office/drawing/2014/main" id="{C284046F-F90D-3084-B2EE-AE95F95BD7D1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>
              <a:extLst>
                <a:ext uri="{FF2B5EF4-FFF2-40B4-BE49-F238E27FC236}">
                  <a16:creationId xmlns:a16="http://schemas.microsoft.com/office/drawing/2014/main" id="{608923EB-CB06-A466-0CDC-24E320B697B7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>
              <a:extLst>
                <a:ext uri="{FF2B5EF4-FFF2-40B4-BE49-F238E27FC236}">
                  <a16:creationId xmlns:a16="http://schemas.microsoft.com/office/drawing/2014/main" id="{01D62AC4-9E83-FD60-005E-4BA3B66E600D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>
              <a:extLst>
                <a:ext uri="{FF2B5EF4-FFF2-40B4-BE49-F238E27FC236}">
                  <a16:creationId xmlns:a16="http://schemas.microsoft.com/office/drawing/2014/main" id="{A847A195-6E89-741E-DA89-EED8B5F864B0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>
              <a:extLst>
                <a:ext uri="{FF2B5EF4-FFF2-40B4-BE49-F238E27FC236}">
                  <a16:creationId xmlns:a16="http://schemas.microsoft.com/office/drawing/2014/main" id="{619A5F68-41AA-62C9-DEBF-EE6A73087CDE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>
              <a:extLst>
                <a:ext uri="{FF2B5EF4-FFF2-40B4-BE49-F238E27FC236}">
                  <a16:creationId xmlns:a16="http://schemas.microsoft.com/office/drawing/2014/main" id="{DD0943B4-867D-4D10-F152-56FDBC542D1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>
              <a:extLst>
                <a:ext uri="{FF2B5EF4-FFF2-40B4-BE49-F238E27FC236}">
                  <a16:creationId xmlns:a16="http://schemas.microsoft.com/office/drawing/2014/main" id="{A393E168-A174-C3A1-9836-E4EF3DA3106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>
              <a:extLst>
                <a:ext uri="{FF2B5EF4-FFF2-40B4-BE49-F238E27FC236}">
                  <a16:creationId xmlns:a16="http://schemas.microsoft.com/office/drawing/2014/main" id="{B8026131-41FA-8162-02F2-03484FED8517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>
              <a:extLst>
                <a:ext uri="{FF2B5EF4-FFF2-40B4-BE49-F238E27FC236}">
                  <a16:creationId xmlns:a16="http://schemas.microsoft.com/office/drawing/2014/main" id="{D060DF1A-8935-2064-2008-37146E65EB7D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>
              <a:extLst>
                <a:ext uri="{FF2B5EF4-FFF2-40B4-BE49-F238E27FC236}">
                  <a16:creationId xmlns:a16="http://schemas.microsoft.com/office/drawing/2014/main" id="{024A6EFA-7FCC-272D-3B18-34C3C69BB22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>
              <a:extLst>
                <a:ext uri="{FF2B5EF4-FFF2-40B4-BE49-F238E27FC236}">
                  <a16:creationId xmlns:a16="http://schemas.microsoft.com/office/drawing/2014/main" id="{3070FBE8-85D3-53C3-D44F-C1B3737A3C4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>
              <a:extLst>
                <a:ext uri="{FF2B5EF4-FFF2-40B4-BE49-F238E27FC236}">
                  <a16:creationId xmlns:a16="http://schemas.microsoft.com/office/drawing/2014/main" id="{213AE8BE-D551-F715-E264-55AB386F9BFA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>
              <a:extLst>
                <a:ext uri="{FF2B5EF4-FFF2-40B4-BE49-F238E27FC236}">
                  <a16:creationId xmlns:a16="http://schemas.microsoft.com/office/drawing/2014/main" id="{4F27D30E-05AB-6636-4459-F680C687B23C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>
              <a:extLst>
                <a:ext uri="{FF2B5EF4-FFF2-40B4-BE49-F238E27FC236}">
                  <a16:creationId xmlns:a16="http://schemas.microsoft.com/office/drawing/2014/main" id="{9B1F351C-2A83-F0A5-4DDD-3F2EE3195E18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>
              <a:extLst>
                <a:ext uri="{FF2B5EF4-FFF2-40B4-BE49-F238E27FC236}">
                  <a16:creationId xmlns:a16="http://schemas.microsoft.com/office/drawing/2014/main" id="{A0A73E2B-AE01-D15F-BF93-05A7FF09C217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>
              <a:extLst>
                <a:ext uri="{FF2B5EF4-FFF2-40B4-BE49-F238E27FC236}">
                  <a16:creationId xmlns:a16="http://schemas.microsoft.com/office/drawing/2014/main" id="{6F250A50-7F66-BDFB-0037-3553C522C418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>
              <a:extLst>
                <a:ext uri="{FF2B5EF4-FFF2-40B4-BE49-F238E27FC236}">
                  <a16:creationId xmlns:a16="http://schemas.microsoft.com/office/drawing/2014/main" id="{672BBECA-D65D-4B86-24F2-091693735AE3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>
              <a:extLst>
                <a:ext uri="{FF2B5EF4-FFF2-40B4-BE49-F238E27FC236}">
                  <a16:creationId xmlns:a16="http://schemas.microsoft.com/office/drawing/2014/main" id="{25BFCBF8-5397-70E3-7760-C22D224E3368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45">
            <a:extLst>
              <a:ext uri="{FF2B5EF4-FFF2-40B4-BE49-F238E27FC236}">
                <a16:creationId xmlns:a16="http://schemas.microsoft.com/office/drawing/2014/main" id="{D24452D4-210F-70B4-98B5-9B028A5F5CDB}"/>
              </a:ext>
            </a:extLst>
          </p:cNvPr>
          <p:cNvSpPr txBox="1"/>
          <p:nvPr/>
        </p:nvSpPr>
        <p:spPr>
          <a:xfrm>
            <a:off x="6367411" y="3483422"/>
            <a:ext cx="1876328" cy="107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A major emitter, and</a:t>
            </a:r>
            <a:endParaRPr lang="en-US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A potential carbon sink</a:t>
            </a:r>
            <a:endParaRPr lang="en-US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1510" name="Google Shape;1510;p45">
            <a:extLst>
              <a:ext uri="{FF2B5EF4-FFF2-40B4-BE49-F238E27FC236}">
                <a16:creationId xmlns:a16="http://schemas.microsoft.com/office/drawing/2014/main" id="{2622002A-3BFF-9C85-1332-F03CF55459F4}"/>
              </a:ext>
            </a:extLst>
          </p:cNvPr>
          <p:cNvSpPr txBox="1"/>
          <p:nvPr/>
        </p:nvSpPr>
        <p:spPr>
          <a:xfrm>
            <a:off x="6375575" y="2806365"/>
            <a:ext cx="1868164" cy="77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AGRICULTURE IS BOTH:</a:t>
            </a:r>
            <a:endParaRPr lang="en-US" sz="2000" b="1">
              <a:solidFill>
                <a:schemeClr val="dk1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511" name="Google Shape;1511;p45">
            <a:extLst>
              <a:ext uri="{FF2B5EF4-FFF2-40B4-BE49-F238E27FC236}">
                <a16:creationId xmlns:a16="http://schemas.microsoft.com/office/drawing/2014/main" id="{83AD05CA-AA60-E673-F651-C5D667640BF8}"/>
              </a:ext>
            </a:extLst>
          </p:cNvPr>
          <p:cNvSpPr txBox="1"/>
          <p:nvPr/>
        </p:nvSpPr>
        <p:spPr>
          <a:xfrm>
            <a:off x="6375575" y="1683550"/>
            <a:ext cx="1860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&lt; 2°C</a:t>
            </a: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 warming above pre-industrial levels</a:t>
            </a:r>
            <a:endParaRPr lang="en-US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Aim for </a:t>
            </a:r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1.5°C</a:t>
            </a:r>
            <a:endParaRPr lang="en-US" b="1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1512" name="Google Shape;1512;p45">
            <a:extLst>
              <a:ext uri="{FF2B5EF4-FFF2-40B4-BE49-F238E27FC236}">
                <a16:creationId xmlns:a16="http://schemas.microsoft.com/office/drawing/2014/main" id="{E6869FED-F239-BC4A-5095-0202F4122D19}"/>
              </a:ext>
            </a:extLst>
          </p:cNvPr>
          <p:cNvSpPr txBox="1"/>
          <p:nvPr/>
        </p:nvSpPr>
        <p:spPr>
          <a:xfrm>
            <a:off x="6373769" y="1130427"/>
            <a:ext cx="2047778" cy="55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b="1">
                <a:solidFill>
                  <a:schemeClr val="dk1"/>
                </a:solidFill>
                <a:latin typeface="Hammersmith One"/>
                <a:sym typeface="Hammersmith One"/>
              </a:rPr>
              <a:t>BY YEAR </a:t>
            </a:r>
            <a:r>
              <a:rPr lang="en" sz="2000" b="1">
                <a:solidFill>
                  <a:schemeClr val="accent3"/>
                </a:solidFill>
                <a:latin typeface="Hammersmith One"/>
                <a:sym typeface="Hammersmith One"/>
              </a:rPr>
              <a:t>2100</a:t>
            </a:r>
            <a:endParaRPr lang="en" sz="2000" b="1">
              <a:solidFill>
                <a:schemeClr val="accent3"/>
              </a:solidFill>
              <a:latin typeface="Hammersmith One"/>
            </a:endParaRPr>
          </a:p>
        </p:txBody>
      </p:sp>
      <p:grpSp>
        <p:nvGrpSpPr>
          <p:cNvPr id="1572" name="Google Shape;1572;p45">
            <a:extLst>
              <a:ext uri="{FF2B5EF4-FFF2-40B4-BE49-F238E27FC236}">
                <a16:creationId xmlns:a16="http://schemas.microsoft.com/office/drawing/2014/main" id="{8DBB696F-0F76-CC28-C672-B19AEF94600A}"/>
              </a:ext>
            </a:extLst>
          </p:cNvPr>
          <p:cNvGrpSpPr/>
          <p:nvPr/>
        </p:nvGrpSpPr>
        <p:grpSpPr>
          <a:xfrm>
            <a:off x="2751557" y="1852721"/>
            <a:ext cx="424550" cy="408417"/>
            <a:chOff x="3168747" y="3100989"/>
            <a:chExt cx="424550" cy="408417"/>
          </a:xfrm>
        </p:grpSpPr>
        <p:sp>
          <p:nvSpPr>
            <p:cNvPr id="1573" name="Google Shape;1573;p45">
              <a:extLst>
                <a:ext uri="{FF2B5EF4-FFF2-40B4-BE49-F238E27FC236}">
                  <a16:creationId xmlns:a16="http://schemas.microsoft.com/office/drawing/2014/main" id="{E809D925-D740-0123-35B5-D40803B2D30F}"/>
                </a:ext>
              </a:extLst>
            </p:cNvPr>
            <p:cNvSpPr/>
            <p:nvPr/>
          </p:nvSpPr>
          <p:spPr>
            <a:xfrm flipH="1">
              <a:off x="3168747" y="3100989"/>
              <a:ext cx="424550" cy="408417"/>
            </a:xfrm>
            <a:custGeom>
              <a:avLst/>
              <a:gdLst/>
              <a:ahLst/>
              <a:cxnLst/>
              <a:rect l="l" t="t" r="r" b="b"/>
              <a:pathLst>
                <a:path w="15479" h="14727" extrusionOk="0">
                  <a:moveTo>
                    <a:pt x="7476" y="0"/>
                  </a:moveTo>
                  <a:cubicBezTo>
                    <a:pt x="7165" y="0"/>
                    <a:pt x="6866" y="20"/>
                    <a:pt x="6585" y="62"/>
                  </a:cubicBezTo>
                  <a:cubicBezTo>
                    <a:pt x="3275" y="550"/>
                    <a:pt x="155" y="4300"/>
                    <a:pt x="48" y="7551"/>
                  </a:cubicBezTo>
                  <a:cubicBezTo>
                    <a:pt x="1" y="8825"/>
                    <a:pt x="322" y="10134"/>
                    <a:pt x="1060" y="11194"/>
                  </a:cubicBezTo>
                  <a:cubicBezTo>
                    <a:pt x="1715" y="12134"/>
                    <a:pt x="2668" y="12813"/>
                    <a:pt x="3668" y="13361"/>
                  </a:cubicBezTo>
                  <a:cubicBezTo>
                    <a:pt x="5136" y="14178"/>
                    <a:pt x="6841" y="14726"/>
                    <a:pt x="8500" y="14726"/>
                  </a:cubicBezTo>
                  <a:cubicBezTo>
                    <a:pt x="9450" y="14726"/>
                    <a:pt x="10385" y="14547"/>
                    <a:pt x="11252" y="14135"/>
                  </a:cubicBezTo>
                  <a:cubicBezTo>
                    <a:pt x="13967" y="12849"/>
                    <a:pt x="15264" y="9646"/>
                    <a:pt x="15431" y="6658"/>
                  </a:cubicBezTo>
                  <a:cubicBezTo>
                    <a:pt x="15479" y="5943"/>
                    <a:pt x="15467" y="5205"/>
                    <a:pt x="15276" y="4526"/>
                  </a:cubicBezTo>
                  <a:cubicBezTo>
                    <a:pt x="14469" y="1782"/>
                    <a:pt x="10412" y="0"/>
                    <a:pt x="7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4" name="Google Shape;1574;p45">
              <a:extLst>
                <a:ext uri="{FF2B5EF4-FFF2-40B4-BE49-F238E27FC236}">
                  <a16:creationId xmlns:a16="http://schemas.microsoft.com/office/drawing/2014/main" id="{26B6E55B-7929-439D-ED36-4CD062B37175}"/>
                </a:ext>
              </a:extLst>
            </p:cNvPr>
            <p:cNvGrpSpPr/>
            <p:nvPr/>
          </p:nvGrpSpPr>
          <p:grpSpPr>
            <a:xfrm>
              <a:off x="3261841" y="3174445"/>
              <a:ext cx="238968" cy="261826"/>
              <a:chOff x="6895487" y="2087811"/>
              <a:chExt cx="363892" cy="398699"/>
            </a:xfrm>
          </p:grpSpPr>
          <p:sp>
            <p:nvSpPr>
              <p:cNvPr id="1575" name="Google Shape;1575;p45">
                <a:extLst>
                  <a:ext uri="{FF2B5EF4-FFF2-40B4-BE49-F238E27FC236}">
                    <a16:creationId xmlns:a16="http://schemas.microsoft.com/office/drawing/2014/main" id="{9A7E1261-990F-C600-B8F5-960432A7050D}"/>
                  </a:ext>
                </a:extLst>
              </p:cNvPr>
              <p:cNvSpPr/>
              <p:nvPr/>
            </p:nvSpPr>
            <p:spPr>
              <a:xfrm>
                <a:off x="7206129" y="2275928"/>
                <a:ext cx="25135" cy="10214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633" extrusionOk="0">
                    <a:moveTo>
                      <a:pt x="441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3632"/>
                    </a:lnTo>
                    <a:lnTo>
                      <a:pt x="893" y="3156"/>
                    </a:lnTo>
                    <a:lnTo>
                      <a:pt x="893" y="453"/>
                    </a:lnTo>
                    <a:cubicBezTo>
                      <a:pt x="893" y="215"/>
                      <a:pt x="703" y="1"/>
                      <a:pt x="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5">
                <a:extLst>
                  <a:ext uri="{FF2B5EF4-FFF2-40B4-BE49-F238E27FC236}">
                    <a16:creationId xmlns:a16="http://schemas.microsoft.com/office/drawing/2014/main" id="{E1DFA474-4E60-75E0-6CDF-906BFA052295}"/>
                  </a:ext>
                </a:extLst>
              </p:cNvPr>
              <p:cNvSpPr/>
              <p:nvPr/>
            </p:nvSpPr>
            <p:spPr>
              <a:xfrm>
                <a:off x="6923602" y="2275928"/>
                <a:ext cx="25135" cy="10214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633" extrusionOk="0">
                    <a:moveTo>
                      <a:pt x="453" y="1"/>
                    </a:moveTo>
                    <a:cubicBezTo>
                      <a:pt x="191" y="1"/>
                      <a:pt x="0" y="215"/>
                      <a:pt x="0" y="453"/>
                    </a:cubicBezTo>
                    <a:lnTo>
                      <a:pt x="0" y="3156"/>
                    </a:lnTo>
                    <a:lnTo>
                      <a:pt x="893" y="3632"/>
                    </a:lnTo>
                    <a:lnTo>
                      <a:pt x="893" y="453"/>
                    </a:lnTo>
                    <a:cubicBezTo>
                      <a:pt x="893" y="203"/>
                      <a:pt x="691" y="1"/>
                      <a:pt x="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5">
                <a:extLst>
                  <a:ext uri="{FF2B5EF4-FFF2-40B4-BE49-F238E27FC236}">
                    <a16:creationId xmlns:a16="http://schemas.microsoft.com/office/drawing/2014/main" id="{45D2BCEB-173A-22C6-5080-61043A4C167B}"/>
                  </a:ext>
                </a:extLst>
              </p:cNvPr>
              <p:cNvSpPr/>
              <p:nvPr/>
            </p:nvSpPr>
            <p:spPr>
              <a:xfrm>
                <a:off x="6923602" y="2087811"/>
                <a:ext cx="307325" cy="3080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955" extrusionOk="0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cubicBezTo>
                      <a:pt x="0" y="8501"/>
                      <a:pt x="2441" y="10954"/>
                      <a:pt x="5465" y="10954"/>
                    </a:cubicBezTo>
                    <a:cubicBezTo>
                      <a:pt x="8490" y="10954"/>
                      <a:pt x="10930" y="8501"/>
                      <a:pt x="10930" y="5477"/>
                    </a:cubicBezTo>
                    <a:cubicBezTo>
                      <a:pt x="10930" y="2453"/>
                      <a:pt x="8490" y="0"/>
                      <a:pt x="5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5">
                <a:extLst>
                  <a:ext uri="{FF2B5EF4-FFF2-40B4-BE49-F238E27FC236}">
                    <a16:creationId xmlns:a16="http://schemas.microsoft.com/office/drawing/2014/main" id="{3769F18B-F88B-797B-BB70-04B45B5260C5}"/>
                  </a:ext>
                </a:extLst>
              </p:cNvPr>
              <p:cNvSpPr/>
              <p:nvPr/>
            </p:nvSpPr>
            <p:spPr>
              <a:xfrm>
                <a:off x="7058497" y="2087811"/>
                <a:ext cx="172429" cy="308000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10955" extrusionOk="0">
                    <a:moveTo>
                      <a:pt x="667" y="0"/>
                    </a:moveTo>
                    <a:cubicBezTo>
                      <a:pt x="441" y="0"/>
                      <a:pt x="203" y="12"/>
                      <a:pt x="1" y="48"/>
                    </a:cubicBezTo>
                    <a:cubicBezTo>
                      <a:pt x="2692" y="369"/>
                      <a:pt x="4787" y="2679"/>
                      <a:pt x="4787" y="5477"/>
                    </a:cubicBezTo>
                    <a:cubicBezTo>
                      <a:pt x="4787" y="8275"/>
                      <a:pt x="2703" y="10585"/>
                      <a:pt x="1" y="10906"/>
                    </a:cubicBezTo>
                    <a:cubicBezTo>
                      <a:pt x="215" y="10942"/>
                      <a:pt x="441" y="10954"/>
                      <a:pt x="667" y="10954"/>
                    </a:cubicBezTo>
                    <a:cubicBezTo>
                      <a:pt x="3692" y="10954"/>
                      <a:pt x="6132" y="8501"/>
                      <a:pt x="6132" y="5477"/>
                    </a:cubicBezTo>
                    <a:cubicBezTo>
                      <a:pt x="6132" y="2441"/>
                      <a:pt x="3692" y="0"/>
                      <a:pt x="667" y="0"/>
                    </a:cubicBezTo>
                    <a:close/>
                  </a:path>
                </a:pathLst>
              </a:custGeom>
              <a:solidFill>
                <a:srgbClr val="FFFFFF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5">
                <a:extLst>
                  <a:ext uri="{FF2B5EF4-FFF2-40B4-BE49-F238E27FC236}">
                    <a16:creationId xmlns:a16="http://schemas.microsoft.com/office/drawing/2014/main" id="{831946A5-4DE6-FB69-1D4E-186A9074A82A}"/>
                  </a:ext>
                </a:extLst>
              </p:cNvPr>
              <p:cNvSpPr/>
              <p:nvPr/>
            </p:nvSpPr>
            <p:spPr>
              <a:xfrm>
                <a:off x="7015987" y="2088148"/>
                <a:ext cx="208923" cy="244629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8701" extrusionOk="0">
                    <a:moveTo>
                      <a:pt x="2537" y="0"/>
                    </a:moveTo>
                    <a:lnTo>
                      <a:pt x="2537" y="12"/>
                    </a:lnTo>
                    <a:cubicBezTo>
                      <a:pt x="2537" y="12"/>
                      <a:pt x="2537" y="12"/>
                      <a:pt x="2536" y="12"/>
                    </a:cubicBezTo>
                    <a:cubicBezTo>
                      <a:pt x="2523" y="12"/>
                      <a:pt x="2307" y="1586"/>
                      <a:pt x="1477" y="2120"/>
                    </a:cubicBezTo>
                    <a:cubicBezTo>
                      <a:pt x="632" y="2632"/>
                      <a:pt x="1" y="3489"/>
                      <a:pt x="477" y="4441"/>
                    </a:cubicBezTo>
                    <a:cubicBezTo>
                      <a:pt x="722" y="4931"/>
                      <a:pt x="1117" y="5068"/>
                      <a:pt x="1577" y="5068"/>
                    </a:cubicBezTo>
                    <a:cubicBezTo>
                      <a:pt x="2011" y="5068"/>
                      <a:pt x="2503" y="4945"/>
                      <a:pt x="2977" y="4882"/>
                    </a:cubicBezTo>
                    <a:cubicBezTo>
                      <a:pt x="2998" y="4879"/>
                      <a:pt x="3018" y="4878"/>
                      <a:pt x="3037" y="4878"/>
                    </a:cubicBezTo>
                    <a:cubicBezTo>
                      <a:pt x="3923" y="4878"/>
                      <a:pt x="3228" y="7767"/>
                      <a:pt x="3799" y="8501"/>
                    </a:cubicBezTo>
                    <a:cubicBezTo>
                      <a:pt x="3908" y="8640"/>
                      <a:pt x="4054" y="8700"/>
                      <a:pt x="4219" y="8700"/>
                    </a:cubicBezTo>
                    <a:cubicBezTo>
                      <a:pt x="4928" y="8700"/>
                      <a:pt x="5975" y="7577"/>
                      <a:pt x="5858" y="6823"/>
                    </a:cubicBezTo>
                    <a:cubicBezTo>
                      <a:pt x="5620" y="5418"/>
                      <a:pt x="5537" y="4918"/>
                      <a:pt x="7430" y="3917"/>
                    </a:cubicBezTo>
                    <a:cubicBezTo>
                      <a:pt x="6787" y="1762"/>
                      <a:pt x="4858" y="155"/>
                      <a:pt x="2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5">
                <a:extLst>
                  <a:ext uri="{FF2B5EF4-FFF2-40B4-BE49-F238E27FC236}">
                    <a16:creationId xmlns:a16="http://schemas.microsoft.com/office/drawing/2014/main" id="{7E5FD98A-A7BB-EA53-D73F-C07ACDEB9C53}"/>
                  </a:ext>
                </a:extLst>
              </p:cNvPr>
              <p:cNvSpPr/>
              <p:nvPr/>
            </p:nvSpPr>
            <p:spPr>
              <a:xfrm>
                <a:off x="7173319" y="2121605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EB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5">
                <a:extLst>
                  <a:ext uri="{FF2B5EF4-FFF2-40B4-BE49-F238E27FC236}">
                    <a16:creationId xmlns:a16="http://schemas.microsoft.com/office/drawing/2014/main" id="{C59684A1-22A2-100B-7DD0-F5529DCDB3D7}"/>
                  </a:ext>
                </a:extLst>
              </p:cNvPr>
              <p:cNvSpPr/>
              <p:nvPr/>
            </p:nvSpPr>
            <p:spPr>
              <a:xfrm>
                <a:off x="7192409" y="2139683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EB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5">
                <a:extLst>
                  <a:ext uri="{FF2B5EF4-FFF2-40B4-BE49-F238E27FC236}">
                    <a16:creationId xmlns:a16="http://schemas.microsoft.com/office/drawing/2014/main" id="{9DE99024-9250-32E9-08EA-EB8FDC647F82}"/>
                  </a:ext>
                </a:extLst>
              </p:cNvPr>
              <p:cNvSpPr/>
              <p:nvPr/>
            </p:nvSpPr>
            <p:spPr>
              <a:xfrm>
                <a:off x="6924614" y="2188237"/>
                <a:ext cx="72649" cy="1774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311" extrusionOk="0">
                    <a:moveTo>
                      <a:pt x="334" y="0"/>
                    </a:moveTo>
                    <a:cubicBezTo>
                      <a:pt x="119" y="596"/>
                      <a:pt x="0" y="1238"/>
                      <a:pt x="0" y="1905"/>
                    </a:cubicBezTo>
                    <a:cubicBezTo>
                      <a:pt x="0" y="3715"/>
                      <a:pt x="869" y="5310"/>
                      <a:pt x="2227" y="6311"/>
                    </a:cubicBezTo>
                    <a:lnTo>
                      <a:pt x="2227" y="6191"/>
                    </a:lnTo>
                    <a:cubicBezTo>
                      <a:pt x="2203" y="6191"/>
                      <a:pt x="2405" y="5298"/>
                      <a:pt x="1810" y="4370"/>
                    </a:cubicBezTo>
                    <a:cubicBezTo>
                      <a:pt x="1560" y="3989"/>
                      <a:pt x="2262" y="3084"/>
                      <a:pt x="2417" y="2393"/>
                    </a:cubicBezTo>
                    <a:cubicBezTo>
                      <a:pt x="2584" y="1703"/>
                      <a:pt x="1631" y="1750"/>
                      <a:pt x="1346" y="1536"/>
                    </a:cubicBezTo>
                    <a:cubicBezTo>
                      <a:pt x="1072" y="1286"/>
                      <a:pt x="667" y="262"/>
                      <a:pt x="381" y="24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5">
                <a:extLst>
                  <a:ext uri="{FF2B5EF4-FFF2-40B4-BE49-F238E27FC236}">
                    <a16:creationId xmlns:a16="http://schemas.microsoft.com/office/drawing/2014/main" id="{E8C40F4D-C6EA-EA34-CB95-171CDB6F37A7}"/>
                  </a:ext>
                </a:extLst>
              </p:cNvPr>
              <p:cNvSpPr/>
              <p:nvPr/>
            </p:nvSpPr>
            <p:spPr>
              <a:xfrm>
                <a:off x="7085628" y="2088148"/>
                <a:ext cx="138944" cy="131916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4692" extrusionOk="0">
                    <a:moveTo>
                      <a:pt x="48" y="0"/>
                    </a:moveTo>
                    <a:lnTo>
                      <a:pt x="48" y="12"/>
                    </a:lnTo>
                    <a:cubicBezTo>
                      <a:pt x="48" y="12"/>
                      <a:pt x="24" y="107"/>
                      <a:pt x="0" y="250"/>
                    </a:cubicBezTo>
                    <a:cubicBezTo>
                      <a:pt x="1965" y="881"/>
                      <a:pt x="3453" y="2596"/>
                      <a:pt x="3751" y="4691"/>
                    </a:cubicBezTo>
                    <a:cubicBezTo>
                      <a:pt x="4013" y="4441"/>
                      <a:pt x="4405" y="4179"/>
                      <a:pt x="4941" y="3906"/>
                    </a:cubicBezTo>
                    <a:cubicBezTo>
                      <a:pt x="4715" y="3132"/>
                      <a:pt x="4310" y="2417"/>
                      <a:pt x="3798" y="1834"/>
                    </a:cubicBezTo>
                    <a:cubicBezTo>
                      <a:pt x="3584" y="1596"/>
                      <a:pt x="3358" y="1381"/>
                      <a:pt x="3120" y="1191"/>
                    </a:cubicBezTo>
                    <a:cubicBezTo>
                      <a:pt x="2274" y="512"/>
                      <a:pt x="1203" y="60"/>
                      <a:pt x="48" y="0"/>
                    </a:cubicBezTo>
                    <a:close/>
                  </a:path>
                </a:pathLst>
              </a:custGeom>
              <a:solidFill>
                <a:srgbClr val="FFFFFF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5">
                <a:extLst>
                  <a:ext uri="{FF2B5EF4-FFF2-40B4-BE49-F238E27FC236}">
                    <a16:creationId xmlns:a16="http://schemas.microsoft.com/office/drawing/2014/main" id="{4E9177CB-B8BD-9868-62A3-CB427EA902B0}"/>
                  </a:ext>
                </a:extLst>
              </p:cNvPr>
              <p:cNvSpPr/>
              <p:nvPr/>
            </p:nvSpPr>
            <p:spPr>
              <a:xfrm>
                <a:off x="7106377" y="2255854"/>
                <a:ext cx="152327" cy="23065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8204" extrusionOk="0">
                    <a:moveTo>
                      <a:pt x="4906" y="0"/>
                    </a:moveTo>
                    <a:cubicBezTo>
                      <a:pt x="4668" y="0"/>
                      <a:pt x="4453" y="203"/>
                      <a:pt x="4453" y="453"/>
                    </a:cubicBezTo>
                    <a:lnTo>
                      <a:pt x="4453" y="2977"/>
                    </a:lnTo>
                    <a:cubicBezTo>
                      <a:pt x="4453" y="3132"/>
                      <a:pt x="4382" y="3263"/>
                      <a:pt x="4263" y="3358"/>
                    </a:cubicBezTo>
                    <a:lnTo>
                      <a:pt x="2584" y="4489"/>
                    </a:lnTo>
                    <a:cubicBezTo>
                      <a:pt x="2501" y="4543"/>
                      <a:pt x="2414" y="4567"/>
                      <a:pt x="2330" y="4567"/>
                    </a:cubicBezTo>
                    <a:cubicBezTo>
                      <a:pt x="2027" y="4567"/>
                      <a:pt x="1765" y="4256"/>
                      <a:pt x="1905" y="3929"/>
                    </a:cubicBezTo>
                    <a:lnTo>
                      <a:pt x="2429" y="2834"/>
                    </a:lnTo>
                    <a:cubicBezTo>
                      <a:pt x="2524" y="2608"/>
                      <a:pt x="2417" y="2346"/>
                      <a:pt x="2191" y="2239"/>
                    </a:cubicBezTo>
                    <a:lnTo>
                      <a:pt x="2167" y="2227"/>
                    </a:lnTo>
                    <a:cubicBezTo>
                      <a:pt x="2098" y="2192"/>
                      <a:pt x="2025" y="2175"/>
                      <a:pt x="1955" y="2175"/>
                    </a:cubicBezTo>
                    <a:cubicBezTo>
                      <a:pt x="1783" y="2175"/>
                      <a:pt x="1624" y="2272"/>
                      <a:pt x="1548" y="2441"/>
                    </a:cubicBezTo>
                    <a:lnTo>
                      <a:pt x="36" y="5894"/>
                    </a:lnTo>
                    <a:cubicBezTo>
                      <a:pt x="24" y="5953"/>
                      <a:pt x="0" y="6013"/>
                      <a:pt x="0" y="6072"/>
                    </a:cubicBezTo>
                    <a:lnTo>
                      <a:pt x="36" y="8204"/>
                    </a:lnTo>
                    <a:lnTo>
                      <a:pt x="2382" y="8204"/>
                    </a:lnTo>
                    <a:lnTo>
                      <a:pt x="2382" y="7299"/>
                    </a:lnTo>
                    <a:cubicBezTo>
                      <a:pt x="2382" y="7192"/>
                      <a:pt x="2429" y="7084"/>
                      <a:pt x="2501" y="7001"/>
                    </a:cubicBezTo>
                    <a:lnTo>
                      <a:pt x="5299" y="3917"/>
                    </a:lnTo>
                    <a:cubicBezTo>
                      <a:pt x="5382" y="3846"/>
                      <a:pt x="5418" y="3739"/>
                      <a:pt x="5418" y="3620"/>
                    </a:cubicBezTo>
                    <a:cubicBezTo>
                      <a:pt x="5406" y="3155"/>
                      <a:pt x="5406" y="1239"/>
                      <a:pt x="5406" y="512"/>
                    </a:cubicBezTo>
                    <a:cubicBezTo>
                      <a:pt x="5406" y="227"/>
                      <a:pt x="5180" y="0"/>
                      <a:pt x="49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5">
                <a:extLst>
                  <a:ext uri="{FF2B5EF4-FFF2-40B4-BE49-F238E27FC236}">
                    <a16:creationId xmlns:a16="http://schemas.microsoft.com/office/drawing/2014/main" id="{E0071567-E5DC-97E2-C09C-4350458B4645}"/>
                  </a:ext>
                </a:extLst>
              </p:cNvPr>
              <p:cNvSpPr/>
              <p:nvPr/>
            </p:nvSpPr>
            <p:spPr>
              <a:xfrm>
                <a:off x="7138850" y="2255517"/>
                <a:ext cx="120529" cy="23065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8204" extrusionOk="0">
                    <a:moveTo>
                      <a:pt x="3763" y="0"/>
                    </a:moveTo>
                    <a:cubicBezTo>
                      <a:pt x="3501" y="0"/>
                      <a:pt x="3310" y="215"/>
                      <a:pt x="3310" y="453"/>
                    </a:cubicBezTo>
                    <a:lnTo>
                      <a:pt x="3310" y="2977"/>
                    </a:lnTo>
                    <a:cubicBezTo>
                      <a:pt x="3310" y="3132"/>
                      <a:pt x="3239" y="3263"/>
                      <a:pt x="3120" y="3346"/>
                    </a:cubicBezTo>
                    <a:lnTo>
                      <a:pt x="3036" y="3406"/>
                    </a:lnTo>
                    <a:lnTo>
                      <a:pt x="3036" y="3620"/>
                    </a:lnTo>
                    <a:cubicBezTo>
                      <a:pt x="3036" y="3739"/>
                      <a:pt x="2989" y="3846"/>
                      <a:pt x="2917" y="3918"/>
                    </a:cubicBezTo>
                    <a:lnTo>
                      <a:pt x="119" y="7001"/>
                    </a:lnTo>
                    <a:cubicBezTo>
                      <a:pt x="36" y="7085"/>
                      <a:pt x="0" y="7192"/>
                      <a:pt x="0" y="7299"/>
                    </a:cubicBezTo>
                    <a:lnTo>
                      <a:pt x="0" y="8204"/>
                    </a:lnTo>
                    <a:lnTo>
                      <a:pt x="1250" y="8204"/>
                    </a:lnTo>
                    <a:lnTo>
                      <a:pt x="1250" y="7299"/>
                    </a:lnTo>
                    <a:cubicBezTo>
                      <a:pt x="1250" y="7192"/>
                      <a:pt x="1286" y="7073"/>
                      <a:pt x="1369" y="7001"/>
                    </a:cubicBezTo>
                    <a:lnTo>
                      <a:pt x="4167" y="3918"/>
                    </a:lnTo>
                    <a:cubicBezTo>
                      <a:pt x="4239" y="3822"/>
                      <a:pt x="4286" y="3727"/>
                      <a:pt x="4286" y="3620"/>
                    </a:cubicBezTo>
                    <a:cubicBezTo>
                      <a:pt x="4263" y="3156"/>
                      <a:pt x="4263" y="1239"/>
                      <a:pt x="4263" y="512"/>
                    </a:cubicBezTo>
                    <a:cubicBezTo>
                      <a:pt x="4263" y="227"/>
                      <a:pt x="4048" y="0"/>
                      <a:pt x="3763" y="0"/>
                    </a:cubicBezTo>
                    <a:close/>
                  </a:path>
                </a:pathLst>
              </a:custGeom>
              <a:solidFill>
                <a:srgbClr val="FFFFFF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5">
                <a:extLst>
                  <a:ext uri="{FF2B5EF4-FFF2-40B4-BE49-F238E27FC236}">
                    <a16:creationId xmlns:a16="http://schemas.microsoft.com/office/drawing/2014/main" id="{90AB006A-34A3-B5D5-3E4D-366BCF8A7911}"/>
                  </a:ext>
                </a:extLst>
              </p:cNvPr>
              <p:cNvSpPr/>
              <p:nvPr/>
            </p:nvSpPr>
            <p:spPr>
              <a:xfrm>
                <a:off x="6895487" y="2255854"/>
                <a:ext cx="152327" cy="23065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8204" extrusionOk="0">
                    <a:moveTo>
                      <a:pt x="524" y="0"/>
                    </a:moveTo>
                    <a:cubicBezTo>
                      <a:pt x="238" y="0"/>
                      <a:pt x="24" y="227"/>
                      <a:pt x="24" y="512"/>
                    </a:cubicBezTo>
                    <a:cubicBezTo>
                      <a:pt x="24" y="1239"/>
                      <a:pt x="24" y="3155"/>
                      <a:pt x="0" y="3620"/>
                    </a:cubicBezTo>
                    <a:cubicBezTo>
                      <a:pt x="0" y="3739"/>
                      <a:pt x="48" y="3846"/>
                      <a:pt x="119" y="3917"/>
                    </a:cubicBezTo>
                    <a:lnTo>
                      <a:pt x="2917" y="7001"/>
                    </a:lnTo>
                    <a:cubicBezTo>
                      <a:pt x="3001" y="7084"/>
                      <a:pt x="3036" y="7192"/>
                      <a:pt x="3036" y="7299"/>
                    </a:cubicBezTo>
                    <a:lnTo>
                      <a:pt x="3036" y="8204"/>
                    </a:lnTo>
                    <a:lnTo>
                      <a:pt x="5394" y="8204"/>
                    </a:lnTo>
                    <a:lnTo>
                      <a:pt x="5418" y="6072"/>
                    </a:lnTo>
                    <a:cubicBezTo>
                      <a:pt x="5418" y="6013"/>
                      <a:pt x="5406" y="5953"/>
                      <a:pt x="5394" y="5894"/>
                    </a:cubicBezTo>
                    <a:lnTo>
                      <a:pt x="3870" y="2441"/>
                    </a:lnTo>
                    <a:cubicBezTo>
                      <a:pt x="3802" y="2272"/>
                      <a:pt x="3645" y="2175"/>
                      <a:pt x="3475" y="2175"/>
                    </a:cubicBezTo>
                    <a:cubicBezTo>
                      <a:pt x="3405" y="2175"/>
                      <a:pt x="3332" y="2192"/>
                      <a:pt x="3263" y="2227"/>
                    </a:cubicBezTo>
                    <a:lnTo>
                      <a:pt x="3215" y="2239"/>
                    </a:lnTo>
                    <a:cubicBezTo>
                      <a:pt x="3001" y="2346"/>
                      <a:pt x="2905" y="2596"/>
                      <a:pt x="3001" y="2822"/>
                    </a:cubicBezTo>
                    <a:lnTo>
                      <a:pt x="3513" y="3929"/>
                    </a:lnTo>
                    <a:cubicBezTo>
                      <a:pt x="3653" y="4256"/>
                      <a:pt x="3391" y="4567"/>
                      <a:pt x="3094" y="4567"/>
                    </a:cubicBezTo>
                    <a:cubicBezTo>
                      <a:pt x="3011" y="4567"/>
                      <a:pt x="2926" y="4543"/>
                      <a:pt x="2846" y="4489"/>
                    </a:cubicBezTo>
                    <a:lnTo>
                      <a:pt x="1167" y="3358"/>
                    </a:lnTo>
                    <a:cubicBezTo>
                      <a:pt x="1048" y="3263"/>
                      <a:pt x="977" y="3132"/>
                      <a:pt x="977" y="2977"/>
                    </a:cubicBezTo>
                    <a:lnTo>
                      <a:pt x="977" y="453"/>
                    </a:lnTo>
                    <a:cubicBezTo>
                      <a:pt x="977" y="203"/>
                      <a:pt x="762" y="0"/>
                      <a:pt x="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65CEB3-035C-A1AB-A3E7-317A6A7EA24A}"/>
              </a:ext>
            </a:extLst>
          </p:cNvPr>
          <p:cNvSpPr txBox="1"/>
          <p:nvPr/>
        </p:nvSpPr>
        <p:spPr>
          <a:xfrm>
            <a:off x="1695032" y="2257425"/>
            <a:ext cx="25469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1800" b="1">
                <a:highlight>
                  <a:srgbClr val="C0C0C0"/>
                </a:highlight>
                <a:latin typeface="Hammersmith One"/>
              </a:rPr>
              <a:t>THE PARIS AGREEMENT</a:t>
            </a:r>
            <a:endParaRPr lang="en-US"/>
          </a:p>
          <a:p>
            <a:pPr algn="ctr"/>
            <a:r>
              <a:rPr lang="en" sz="1800" b="1">
                <a:highlight>
                  <a:srgbClr val="C0C0C0"/>
                </a:highlight>
                <a:latin typeface="Hammersmith One"/>
              </a:rPr>
              <a:t>(2015)</a:t>
            </a:r>
          </a:p>
        </p:txBody>
      </p:sp>
      <p:pic>
        <p:nvPicPr>
          <p:cNvPr id="3" name="Graphic 2" descr="Snowflake with solid fill">
            <a:extLst>
              <a:ext uri="{FF2B5EF4-FFF2-40B4-BE49-F238E27FC236}">
                <a16:creationId xmlns:a16="http://schemas.microsoft.com/office/drawing/2014/main" id="{53D3E059-DAC2-2358-73A4-464445CC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0508" y="1861456"/>
            <a:ext cx="685800" cy="677637"/>
          </a:xfrm>
          <a:prstGeom prst="rect">
            <a:avLst/>
          </a:prstGeom>
        </p:spPr>
      </p:pic>
      <p:pic>
        <p:nvPicPr>
          <p:cNvPr id="4" name="Graphic 3" descr="Crops with solid fill">
            <a:extLst>
              <a:ext uri="{FF2B5EF4-FFF2-40B4-BE49-F238E27FC236}">
                <a16:creationId xmlns:a16="http://schemas.microsoft.com/office/drawing/2014/main" id="{E0C4685F-FFEB-69B8-BA14-C0370784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2151" y="3763735"/>
            <a:ext cx="481695" cy="4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9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>
          <a:extLst>
            <a:ext uri="{FF2B5EF4-FFF2-40B4-BE49-F238E27FC236}">
              <a16:creationId xmlns:a16="http://schemas.microsoft.com/office/drawing/2014/main" id="{A7DD048D-56F8-5B82-5E10-6531632E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54">
            <a:extLst>
              <a:ext uri="{FF2B5EF4-FFF2-40B4-BE49-F238E27FC236}">
                <a16:creationId xmlns:a16="http://schemas.microsoft.com/office/drawing/2014/main" id="{CFBB3A12-1CF9-9FC8-4420-1D3F76C0E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AGRI-FOOD </a:t>
            </a:r>
            <a:r>
              <a:rPr lang="en">
                <a:solidFill>
                  <a:schemeClr val="accent3"/>
                </a:solidFill>
              </a:rPr>
              <a:t>CO</a:t>
            </a:r>
            <a:r>
              <a:rPr lang="en" sz="2300" baseline="-25000">
                <a:solidFill>
                  <a:schemeClr val="accent3"/>
                </a:solidFill>
              </a:rPr>
              <a:t>2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EMISSION DATASET</a:t>
            </a:r>
            <a:endParaRPr lang="en-US"/>
          </a:p>
        </p:txBody>
      </p:sp>
      <p:sp>
        <p:nvSpPr>
          <p:cNvPr id="2273" name="Google Shape;2273;p54">
            <a:extLst>
              <a:ext uri="{FF2B5EF4-FFF2-40B4-BE49-F238E27FC236}">
                <a16:creationId xmlns:a16="http://schemas.microsoft.com/office/drawing/2014/main" id="{158EA8CE-743B-D8F8-2A14-56DB18797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6376" y="1152475"/>
            <a:ext cx="7677624" cy="2709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b="1"/>
              <a:t>~7,000 rows × ~31</a:t>
            </a:r>
            <a:r>
              <a:rPr lang="en"/>
              <a:t> columns of country-year agricultural emission records.</a:t>
            </a:r>
            <a:endParaRPr lang="en-US"/>
          </a:p>
          <a:p>
            <a:pPr marL="0" indent="0">
              <a:buNone/>
            </a:pPr>
            <a:endParaRPr lang="en-GB">
              <a:ea typeface="Hammersmith One"/>
              <a:cs typeface="Hammersmith One"/>
              <a:sym typeface="Hammersmith One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ym typeface="Hammersmith One"/>
              </a:rPr>
              <a:t>INCLUDES:</a:t>
            </a:r>
            <a:endParaRPr lang="en-GB" b="1"/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accent3"/>
              </a:buClr>
            </a:pPr>
            <a:r>
              <a:rPr lang="en" i="1">
                <a:uFill>
                  <a:noFill/>
                </a:uFill>
              </a:rPr>
              <a:t>Burning emissions:</a:t>
            </a:r>
            <a:r>
              <a:rPr lang="en">
                <a:uFill>
                  <a:noFill/>
                </a:uFill>
              </a:rPr>
              <a:t> Savanna fires, Forest fires</a:t>
            </a:r>
            <a:endParaRPr/>
          </a:p>
          <a:p>
            <a:pPr>
              <a:lnSpc>
                <a:spcPct val="100000"/>
              </a:lnSpc>
              <a:buClr>
                <a:schemeClr val="accent3"/>
              </a:buClr>
            </a:pPr>
            <a:r>
              <a:rPr lang="en" i="1">
                <a:uFill>
                  <a:noFill/>
                </a:uFill>
              </a:rPr>
              <a:t>Crop processes:</a:t>
            </a:r>
            <a:r>
              <a:rPr lang="en">
                <a:uFill>
                  <a:noFill/>
                </a:uFill>
              </a:rPr>
              <a:t> Rice cultivation, Crop residues</a:t>
            </a:r>
            <a:endParaRPr/>
          </a:p>
          <a:p>
            <a:pPr>
              <a:lnSpc>
                <a:spcPct val="100000"/>
              </a:lnSpc>
              <a:buClr>
                <a:schemeClr val="accent3"/>
              </a:buClr>
            </a:pPr>
            <a:r>
              <a:rPr lang="en" i="1">
                <a:uFill>
                  <a:noFill/>
                </a:uFill>
              </a:rPr>
              <a:t>Land-use:</a:t>
            </a:r>
            <a:r>
              <a:rPr lang="en">
                <a:uFill>
                  <a:noFill/>
                </a:uFill>
              </a:rPr>
              <a:t> Net forest conversion, Forestland</a:t>
            </a:r>
            <a:endParaRPr/>
          </a:p>
          <a:p>
            <a:pPr>
              <a:lnSpc>
                <a:spcPct val="100000"/>
              </a:lnSpc>
              <a:buClr>
                <a:schemeClr val="accent3"/>
              </a:buClr>
            </a:pPr>
            <a:r>
              <a:rPr lang="en" i="1">
                <a:solidFill>
                  <a:schemeClr val="hlink"/>
                </a:solidFill>
                <a:uFill>
                  <a:noFill/>
                </a:uFill>
              </a:rPr>
              <a:t>Industrial agriculture:</a:t>
            </a:r>
            <a:r>
              <a:rPr lang="en">
                <a:solidFill>
                  <a:schemeClr val="hlink"/>
                </a:solidFill>
                <a:uFill>
                  <a:noFill/>
                </a:uFill>
              </a:rPr>
              <a:t> Fertilizer manufacturing, Pesticide production</a:t>
            </a:r>
            <a:endParaRPr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b="1">
                <a:ea typeface="Hammersmith One"/>
                <a:cs typeface="Hammersmith One"/>
                <a:sym typeface="Hammersmith One"/>
              </a:rPr>
              <a:t>VECTORS:</a:t>
            </a:r>
            <a:endParaRPr lang="en-GB" b="1">
              <a:ea typeface="Hammersmith One"/>
              <a:cs typeface="Hammersmith One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accent3"/>
              </a:buClr>
            </a:pPr>
            <a:r>
              <a:rPr lang="en">
                <a:solidFill>
                  <a:schemeClr val="hlink"/>
                </a:solidFill>
                <a:uFill>
                  <a:noFill/>
                </a:uFill>
              </a:rPr>
              <a:t>Covers both emission flows and production activity indicators.</a:t>
            </a:r>
            <a:endParaRPr>
              <a:solidFill>
                <a:schemeClr val="hlink"/>
              </a:solidFill>
            </a:endParaRPr>
          </a:p>
          <a:p>
            <a:pPr>
              <a:lnSpc>
                <a:spcPct val="100000"/>
              </a:lnSpc>
              <a:buClr>
                <a:schemeClr val="accent3"/>
              </a:buClr>
            </a:pPr>
            <a:r>
              <a:rPr lang="en">
                <a:solidFill>
                  <a:schemeClr val="hlink"/>
                </a:solidFill>
                <a:uFill>
                  <a:noFill/>
                </a:uFill>
              </a:rPr>
              <a:t>Source: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 by Alessandro Lobello</a:t>
            </a:r>
            <a:endParaRPr lang="en" b="1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E00"/>
              </a:buClr>
              <a:buNone/>
            </a:pPr>
            <a:endParaRPr lang="en" b="1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-US">
              <a:solidFill>
                <a:schemeClr val="hlink"/>
              </a:solidFill>
            </a:endParaRPr>
          </a:p>
        </p:txBody>
      </p:sp>
      <p:grpSp>
        <p:nvGrpSpPr>
          <p:cNvPr id="2274" name="Google Shape;2274;p54">
            <a:extLst>
              <a:ext uri="{FF2B5EF4-FFF2-40B4-BE49-F238E27FC236}">
                <a16:creationId xmlns:a16="http://schemas.microsoft.com/office/drawing/2014/main" id="{4A76797F-97C6-A078-5BFC-22A8A8E6AEE6}"/>
              </a:ext>
            </a:extLst>
          </p:cNvPr>
          <p:cNvGrpSpPr/>
          <p:nvPr/>
        </p:nvGrpSpPr>
        <p:grpSpPr>
          <a:xfrm>
            <a:off x="6688489" y="2769920"/>
            <a:ext cx="2074326" cy="1871456"/>
            <a:chOff x="540900" y="3060200"/>
            <a:chExt cx="2141350" cy="1931925"/>
          </a:xfrm>
        </p:grpSpPr>
        <p:sp>
          <p:nvSpPr>
            <p:cNvPr id="2275" name="Google Shape;2275;p54">
              <a:extLst>
                <a:ext uri="{FF2B5EF4-FFF2-40B4-BE49-F238E27FC236}">
                  <a16:creationId xmlns:a16="http://schemas.microsoft.com/office/drawing/2014/main" id="{040EFFB5-D862-BFE9-45D8-F1CF98B6FCD3}"/>
                </a:ext>
              </a:extLst>
            </p:cNvPr>
            <p:cNvSpPr/>
            <p:nvPr/>
          </p:nvSpPr>
          <p:spPr>
            <a:xfrm>
              <a:off x="540900" y="3060200"/>
              <a:ext cx="2141350" cy="1931925"/>
            </a:xfrm>
            <a:custGeom>
              <a:avLst/>
              <a:gdLst/>
              <a:ahLst/>
              <a:cxnLst/>
              <a:rect l="l" t="t" r="r" b="b"/>
              <a:pathLst>
                <a:path w="85654" h="77277" extrusionOk="0">
                  <a:moveTo>
                    <a:pt x="43942" y="0"/>
                  </a:moveTo>
                  <a:cubicBezTo>
                    <a:pt x="40087" y="0"/>
                    <a:pt x="37157" y="1896"/>
                    <a:pt x="34305" y="5113"/>
                  </a:cubicBezTo>
                  <a:lnTo>
                    <a:pt x="34305" y="5041"/>
                  </a:lnTo>
                  <a:lnTo>
                    <a:pt x="34305" y="4997"/>
                  </a:lnTo>
                  <a:cubicBezTo>
                    <a:pt x="34305" y="4867"/>
                    <a:pt x="34305" y="4736"/>
                    <a:pt x="34291" y="4606"/>
                  </a:cubicBezTo>
                  <a:lnTo>
                    <a:pt x="34291" y="4577"/>
                  </a:lnTo>
                  <a:cubicBezTo>
                    <a:pt x="34276" y="4446"/>
                    <a:pt x="34233" y="4316"/>
                    <a:pt x="34204" y="4200"/>
                  </a:cubicBezTo>
                  <a:cubicBezTo>
                    <a:pt x="34204" y="4156"/>
                    <a:pt x="34175" y="4142"/>
                    <a:pt x="34160" y="4098"/>
                  </a:cubicBezTo>
                  <a:cubicBezTo>
                    <a:pt x="34146" y="4069"/>
                    <a:pt x="34146" y="4025"/>
                    <a:pt x="34131" y="4011"/>
                  </a:cubicBezTo>
                  <a:cubicBezTo>
                    <a:pt x="34088" y="3924"/>
                    <a:pt x="34059" y="3837"/>
                    <a:pt x="34001" y="3735"/>
                  </a:cubicBezTo>
                  <a:lnTo>
                    <a:pt x="33986" y="3721"/>
                  </a:lnTo>
                  <a:cubicBezTo>
                    <a:pt x="33928" y="3590"/>
                    <a:pt x="33856" y="3489"/>
                    <a:pt x="33769" y="3373"/>
                  </a:cubicBezTo>
                  <a:cubicBezTo>
                    <a:pt x="33740" y="3358"/>
                    <a:pt x="33740" y="3344"/>
                    <a:pt x="33725" y="3344"/>
                  </a:cubicBezTo>
                  <a:cubicBezTo>
                    <a:pt x="33638" y="3228"/>
                    <a:pt x="33565" y="3141"/>
                    <a:pt x="33449" y="3039"/>
                  </a:cubicBezTo>
                  <a:cubicBezTo>
                    <a:pt x="33435" y="3010"/>
                    <a:pt x="33420" y="2996"/>
                    <a:pt x="33406" y="2996"/>
                  </a:cubicBezTo>
                  <a:cubicBezTo>
                    <a:pt x="33304" y="2909"/>
                    <a:pt x="33203" y="2822"/>
                    <a:pt x="33087" y="2749"/>
                  </a:cubicBezTo>
                  <a:lnTo>
                    <a:pt x="33072" y="2749"/>
                  </a:lnTo>
                  <a:cubicBezTo>
                    <a:pt x="32971" y="2677"/>
                    <a:pt x="32855" y="2604"/>
                    <a:pt x="32724" y="2546"/>
                  </a:cubicBezTo>
                  <a:cubicBezTo>
                    <a:pt x="32710" y="2546"/>
                    <a:pt x="32695" y="2531"/>
                    <a:pt x="32681" y="2531"/>
                  </a:cubicBezTo>
                  <a:cubicBezTo>
                    <a:pt x="32550" y="2473"/>
                    <a:pt x="32434" y="2415"/>
                    <a:pt x="32318" y="2386"/>
                  </a:cubicBezTo>
                  <a:cubicBezTo>
                    <a:pt x="32289" y="2386"/>
                    <a:pt x="32275" y="2357"/>
                    <a:pt x="32260" y="2357"/>
                  </a:cubicBezTo>
                  <a:cubicBezTo>
                    <a:pt x="31984" y="2285"/>
                    <a:pt x="31709" y="2256"/>
                    <a:pt x="31448" y="2256"/>
                  </a:cubicBezTo>
                  <a:lnTo>
                    <a:pt x="31404" y="2256"/>
                  </a:lnTo>
                  <a:cubicBezTo>
                    <a:pt x="31259" y="2256"/>
                    <a:pt x="31129" y="2270"/>
                    <a:pt x="30984" y="2314"/>
                  </a:cubicBezTo>
                  <a:lnTo>
                    <a:pt x="30955" y="2314"/>
                  </a:lnTo>
                  <a:cubicBezTo>
                    <a:pt x="14143" y="5737"/>
                    <a:pt x="11764" y="11539"/>
                    <a:pt x="13128" y="21722"/>
                  </a:cubicBezTo>
                  <a:cubicBezTo>
                    <a:pt x="13171" y="22012"/>
                    <a:pt x="13200" y="22302"/>
                    <a:pt x="13244" y="22577"/>
                  </a:cubicBezTo>
                  <a:cubicBezTo>
                    <a:pt x="13200" y="22519"/>
                    <a:pt x="13171" y="22447"/>
                    <a:pt x="13128" y="22403"/>
                  </a:cubicBezTo>
                  <a:cubicBezTo>
                    <a:pt x="13113" y="22374"/>
                    <a:pt x="13113" y="22360"/>
                    <a:pt x="13099" y="22345"/>
                  </a:cubicBezTo>
                  <a:cubicBezTo>
                    <a:pt x="13026" y="22229"/>
                    <a:pt x="12925" y="22142"/>
                    <a:pt x="12838" y="22041"/>
                  </a:cubicBezTo>
                  <a:lnTo>
                    <a:pt x="12809" y="21997"/>
                  </a:lnTo>
                  <a:cubicBezTo>
                    <a:pt x="12707" y="21910"/>
                    <a:pt x="12620" y="21823"/>
                    <a:pt x="12519" y="21751"/>
                  </a:cubicBezTo>
                  <a:cubicBezTo>
                    <a:pt x="12490" y="21751"/>
                    <a:pt x="12490" y="21722"/>
                    <a:pt x="12475" y="21722"/>
                  </a:cubicBezTo>
                  <a:cubicBezTo>
                    <a:pt x="12374" y="21649"/>
                    <a:pt x="12258" y="21577"/>
                    <a:pt x="12156" y="21533"/>
                  </a:cubicBezTo>
                  <a:cubicBezTo>
                    <a:pt x="12127" y="21504"/>
                    <a:pt x="12098" y="21490"/>
                    <a:pt x="12083" y="21490"/>
                  </a:cubicBezTo>
                  <a:cubicBezTo>
                    <a:pt x="12040" y="21475"/>
                    <a:pt x="12025" y="21461"/>
                    <a:pt x="11982" y="21432"/>
                  </a:cubicBezTo>
                  <a:cubicBezTo>
                    <a:pt x="11895" y="21403"/>
                    <a:pt x="11808" y="21359"/>
                    <a:pt x="11692" y="21330"/>
                  </a:cubicBezTo>
                  <a:lnTo>
                    <a:pt x="11677" y="21330"/>
                  </a:lnTo>
                  <a:cubicBezTo>
                    <a:pt x="11547" y="21287"/>
                    <a:pt x="11431" y="21258"/>
                    <a:pt x="11300" y="21243"/>
                  </a:cubicBezTo>
                  <a:cubicBezTo>
                    <a:pt x="11286" y="21243"/>
                    <a:pt x="11257" y="21243"/>
                    <a:pt x="11242" y="21214"/>
                  </a:cubicBezTo>
                  <a:cubicBezTo>
                    <a:pt x="11112" y="21200"/>
                    <a:pt x="10967" y="21200"/>
                    <a:pt x="10851" y="21200"/>
                  </a:cubicBezTo>
                  <a:lnTo>
                    <a:pt x="10778" y="21200"/>
                  </a:lnTo>
                  <a:cubicBezTo>
                    <a:pt x="10647" y="21200"/>
                    <a:pt x="10517" y="21214"/>
                    <a:pt x="10386" y="21243"/>
                  </a:cubicBezTo>
                  <a:lnTo>
                    <a:pt x="10357" y="21243"/>
                  </a:lnTo>
                  <a:cubicBezTo>
                    <a:pt x="10241" y="21258"/>
                    <a:pt x="10125" y="21287"/>
                    <a:pt x="10009" y="21330"/>
                  </a:cubicBezTo>
                  <a:cubicBezTo>
                    <a:pt x="9995" y="21330"/>
                    <a:pt x="9951" y="21345"/>
                    <a:pt x="9937" y="21345"/>
                  </a:cubicBezTo>
                  <a:cubicBezTo>
                    <a:pt x="9835" y="21388"/>
                    <a:pt x="9705" y="21432"/>
                    <a:pt x="9589" y="21490"/>
                  </a:cubicBezTo>
                  <a:cubicBezTo>
                    <a:pt x="9574" y="21504"/>
                    <a:pt x="9545" y="21533"/>
                    <a:pt x="9516" y="21533"/>
                  </a:cubicBezTo>
                  <a:cubicBezTo>
                    <a:pt x="9415" y="21577"/>
                    <a:pt x="9298" y="21649"/>
                    <a:pt x="9197" y="21751"/>
                  </a:cubicBezTo>
                  <a:lnTo>
                    <a:pt x="9182" y="21765"/>
                  </a:lnTo>
                  <a:cubicBezTo>
                    <a:pt x="9066" y="21838"/>
                    <a:pt x="8979" y="21925"/>
                    <a:pt x="8892" y="22012"/>
                  </a:cubicBezTo>
                  <a:lnTo>
                    <a:pt x="8849" y="22055"/>
                  </a:lnTo>
                  <a:cubicBezTo>
                    <a:pt x="8762" y="22142"/>
                    <a:pt x="8675" y="22258"/>
                    <a:pt x="8602" y="22374"/>
                  </a:cubicBezTo>
                  <a:lnTo>
                    <a:pt x="8573" y="22403"/>
                  </a:lnTo>
                  <a:cubicBezTo>
                    <a:pt x="1" y="35385"/>
                    <a:pt x="1176" y="41347"/>
                    <a:pt x="7587" y="47004"/>
                  </a:cubicBezTo>
                  <a:lnTo>
                    <a:pt x="7471" y="47004"/>
                  </a:lnTo>
                  <a:cubicBezTo>
                    <a:pt x="7340" y="47004"/>
                    <a:pt x="7224" y="47004"/>
                    <a:pt x="7094" y="47019"/>
                  </a:cubicBezTo>
                  <a:lnTo>
                    <a:pt x="7050" y="47019"/>
                  </a:lnTo>
                  <a:cubicBezTo>
                    <a:pt x="6934" y="47033"/>
                    <a:pt x="6804" y="47077"/>
                    <a:pt x="6673" y="47106"/>
                  </a:cubicBezTo>
                  <a:cubicBezTo>
                    <a:pt x="6644" y="47106"/>
                    <a:pt x="6615" y="47135"/>
                    <a:pt x="6586" y="47135"/>
                  </a:cubicBezTo>
                  <a:cubicBezTo>
                    <a:pt x="6543" y="47149"/>
                    <a:pt x="6514" y="47149"/>
                    <a:pt x="6499" y="47164"/>
                  </a:cubicBezTo>
                  <a:cubicBezTo>
                    <a:pt x="6397" y="47207"/>
                    <a:pt x="6310" y="47236"/>
                    <a:pt x="6223" y="47294"/>
                  </a:cubicBezTo>
                  <a:cubicBezTo>
                    <a:pt x="6223" y="47294"/>
                    <a:pt x="6209" y="47294"/>
                    <a:pt x="6209" y="47309"/>
                  </a:cubicBezTo>
                  <a:cubicBezTo>
                    <a:pt x="6078" y="47381"/>
                    <a:pt x="5962" y="47454"/>
                    <a:pt x="5861" y="47526"/>
                  </a:cubicBezTo>
                  <a:cubicBezTo>
                    <a:pt x="5846" y="47541"/>
                    <a:pt x="5846" y="47541"/>
                    <a:pt x="5817" y="47541"/>
                  </a:cubicBezTo>
                  <a:cubicBezTo>
                    <a:pt x="5716" y="47642"/>
                    <a:pt x="5600" y="47715"/>
                    <a:pt x="5513" y="47816"/>
                  </a:cubicBezTo>
                  <a:cubicBezTo>
                    <a:pt x="5498" y="47831"/>
                    <a:pt x="5484" y="47860"/>
                    <a:pt x="5484" y="47874"/>
                  </a:cubicBezTo>
                  <a:cubicBezTo>
                    <a:pt x="5382" y="47961"/>
                    <a:pt x="5295" y="48077"/>
                    <a:pt x="5223" y="48179"/>
                  </a:cubicBezTo>
                  <a:cubicBezTo>
                    <a:pt x="5223" y="48179"/>
                    <a:pt x="5223" y="48193"/>
                    <a:pt x="5208" y="48193"/>
                  </a:cubicBezTo>
                  <a:cubicBezTo>
                    <a:pt x="5136" y="48309"/>
                    <a:pt x="5078" y="48411"/>
                    <a:pt x="5005" y="48527"/>
                  </a:cubicBezTo>
                  <a:cubicBezTo>
                    <a:pt x="4990" y="48542"/>
                    <a:pt x="4990" y="48556"/>
                    <a:pt x="4976" y="48585"/>
                  </a:cubicBezTo>
                  <a:cubicBezTo>
                    <a:pt x="4918" y="48687"/>
                    <a:pt x="4874" y="48817"/>
                    <a:pt x="4831" y="48948"/>
                  </a:cubicBezTo>
                  <a:cubicBezTo>
                    <a:pt x="4831" y="48962"/>
                    <a:pt x="4802" y="48991"/>
                    <a:pt x="4802" y="49020"/>
                  </a:cubicBezTo>
                  <a:cubicBezTo>
                    <a:pt x="4773" y="49136"/>
                    <a:pt x="4729" y="49267"/>
                    <a:pt x="4729" y="49397"/>
                  </a:cubicBezTo>
                  <a:lnTo>
                    <a:pt x="4729" y="49412"/>
                  </a:lnTo>
                  <a:cubicBezTo>
                    <a:pt x="4715" y="49542"/>
                    <a:pt x="4715" y="49687"/>
                    <a:pt x="4715" y="49818"/>
                  </a:cubicBezTo>
                  <a:lnTo>
                    <a:pt x="4715" y="49862"/>
                  </a:lnTo>
                  <a:cubicBezTo>
                    <a:pt x="4715" y="49992"/>
                    <a:pt x="4729" y="50137"/>
                    <a:pt x="4773" y="50268"/>
                  </a:cubicBezTo>
                  <a:lnTo>
                    <a:pt x="4773" y="50297"/>
                  </a:lnTo>
                  <a:cubicBezTo>
                    <a:pt x="7683" y="64586"/>
                    <a:pt x="12311" y="68448"/>
                    <a:pt x="19896" y="68448"/>
                  </a:cubicBezTo>
                  <a:cubicBezTo>
                    <a:pt x="21235" y="68448"/>
                    <a:pt x="22665" y="68328"/>
                    <a:pt x="24195" y="68123"/>
                  </a:cubicBezTo>
                  <a:lnTo>
                    <a:pt x="24224" y="68123"/>
                  </a:lnTo>
                  <a:cubicBezTo>
                    <a:pt x="24746" y="68051"/>
                    <a:pt x="25254" y="67978"/>
                    <a:pt x="25747" y="67920"/>
                  </a:cubicBezTo>
                  <a:lnTo>
                    <a:pt x="25747" y="67920"/>
                  </a:lnTo>
                  <a:cubicBezTo>
                    <a:pt x="25733" y="67964"/>
                    <a:pt x="25733" y="67993"/>
                    <a:pt x="25718" y="68036"/>
                  </a:cubicBezTo>
                  <a:lnTo>
                    <a:pt x="25718" y="68051"/>
                  </a:lnTo>
                  <a:cubicBezTo>
                    <a:pt x="25675" y="68181"/>
                    <a:pt x="25646" y="68312"/>
                    <a:pt x="25617" y="68457"/>
                  </a:cubicBezTo>
                  <a:lnTo>
                    <a:pt x="25617" y="68501"/>
                  </a:lnTo>
                  <a:cubicBezTo>
                    <a:pt x="25602" y="68631"/>
                    <a:pt x="25602" y="68776"/>
                    <a:pt x="25602" y="68907"/>
                  </a:cubicBezTo>
                  <a:lnTo>
                    <a:pt x="25602" y="68979"/>
                  </a:lnTo>
                  <a:cubicBezTo>
                    <a:pt x="25602" y="69110"/>
                    <a:pt x="25617" y="69255"/>
                    <a:pt x="25646" y="69371"/>
                  </a:cubicBezTo>
                  <a:lnTo>
                    <a:pt x="25646" y="69400"/>
                  </a:lnTo>
                  <a:cubicBezTo>
                    <a:pt x="25660" y="69516"/>
                    <a:pt x="25689" y="69646"/>
                    <a:pt x="25733" y="69762"/>
                  </a:cubicBezTo>
                  <a:cubicBezTo>
                    <a:pt x="25733" y="69777"/>
                    <a:pt x="25747" y="69791"/>
                    <a:pt x="25747" y="69806"/>
                  </a:cubicBezTo>
                  <a:cubicBezTo>
                    <a:pt x="25791" y="69937"/>
                    <a:pt x="25834" y="70053"/>
                    <a:pt x="25907" y="70154"/>
                  </a:cubicBezTo>
                  <a:cubicBezTo>
                    <a:pt x="25936" y="70169"/>
                    <a:pt x="25936" y="70198"/>
                    <a:pt x="25950" y="70227"/>
                  </a:cubicBezTo>
                  <a:cubicBezTo>
                    <a:pt x="26023" y="70343"/>
                    <a:pt x="26095" y="70459"/>
                    <a:pt x="26168" y="70560"/>
                  </a:cubicBezTo>
                  <a:cubicBezTo>
                    <a:pt x="26255" y="70662"/>
                    <a:pt x="26342" y="70749"/>
                    <a:pt x="26443" y="70865"/>
                  </a:cubicBezTo>
                  <a:lnTo>
                    <a:pt x="26473" y="70894"/>
                  </a:lnTo>
                  <a:cubicBezTo>
                    <a:pt x="26560" y="70995"/>
                    <a:pt x="26676" y="71082"/>
                    <a:pt x="26806" y="71155"/>
                  </a:cubicBezTo>
                  <a:lnTo>
                    <a:pt x="26821" y="71169"/>
                  </a:lnTo>
                  <a:cubicBezTo>
                    <a:pt x="33261" y="75434"/>
                    <a:pt x="37975" y="77276"/>
                    <a:pt x="41775" y="77276"/>
                  </a:cubicBezTo>
                  <a:cubicBezTo>
                    <a:pt x="45634" y="77276"/>
                    <a:pt x="48564" y="75376"/>
                    <a:pt x="51407" y="72156"/>
                  </a:cubicBezTo>
                  <a:lnTo>
                    <a:pt x="51407" y="72228"/>
                  </a:lnTo>
                  <a:lnTo>
                    <a:pt x="51407" y="72272"/>
                  </a:lnTo>
                  <a:cubicBezTo>
                    <a:pt x="51407" y="72402"/>
                    <a:pt x="51407" y="72533"/>
                    <a:pt x="51421" y="72663"/>
                  </a:cubicBezTo>
                  <a:lnTo>
                    <a:pt x="51421" y="72692"/>
                  </a:lnTo>
                  <a:cubicBezTo>
                    <a:pt x="51436" y="72823"/>
                    <a:pt x="51479" y="72954"/>
                    <a:pt x="51508" y="73070"/>
                  </a:cubicBezTo>
                  <a:cubicBezTo>
                    <a:pt x="51508" y="73113"/>
                    <a:pt x="51537" y="73128"/>
                    <a:pt x="51552" y="73171"/>
                  </a:cubicBezTo>
                  <a:cubicBezTo>
                    <a:pt x="51566" y="73200"/>
                    <a:pt x="51566" y="73244"/>
                    <a:pt x="51581" y="73258"/>
                  </a:cubicBezTo>
                  <a:cubicBezTo>
                    <a:pt x="51610" y="73316"/>
                    <a:pt x="51639" y="73360"/>
                    <a:pt x="51653" y="73403"/>
                  </a:cubicBezTo>
                  <a:cubicBezTo>
                    <a:pt x="51682" y="73432"/>
                    <a:pt x="51697" y="73490"/>
                    <a:pt x="51711" y="73534"/>
                  </a:cubicBezTo>
                  <a:cubicBezTo>
                    <a:pt x="51726" y="73548"/>
                    <a:pt x="51726" y="73563"/>
                    <a:pt x="51755" y="73577"/>
                  </a:cubicBezTo>
                  <a:cubicBezTo>
                    <a:pt x="51784" y="73635"/>
                    <a:pt x="51798" y="73693"/>
                    <a:pt x="51842" y="73751"/>
                  </a:cubicBezTo>
                  <a:cubicBezTo>
                    <a:pt x="51871" y="73795"/>
                    <a:pt x="51914" y="73867"/>
                    <a:pt x="51972" y="73925"/>
                  </a:cubicBezTo>
                  <a:cubicBezTo>
                    <a:pt x="52001" y="73983"/>
                    <a:pt x="52045" y="74012"/>
                    <a:pt x="52074" y="74070"/>
                  </a:cubicBezTo>
                  <a:cubicBezTo>
                    <a:pt x="52132" y="74129"/>
                    <a:pt x="52161" y="74187"/>
                    <a:pt x="52219" y="74230"/>
                  </a:cubicBezTo>
                  <a:lnTo>
                    <a:pt x="52350" y="74361"/>
                  </a:lnTo>
                  <a:cubicBezTo>
                    <a:pt x="52408" y="74419"/>
                    <a:pt x="52451" y="74448"/>
                    <a:pt x="52509" y="74491"/>
                  </a:cubicBezTo>
                  <a:cubicBezTo>
                    <a:pt x="52567" y="74520"/>
                    <a:pt x="52596" y="74564"/>
                    <a:pt x="52654" y="74593"/>
                  </a:cubicBezTo>
                  <a:cubicBezTo>
                    <a:pt x="52712" y="74636"/>
                    <a:pt x="52785" y="74665"/>
                    <a:pt x="52857" y="74709"/>
                  </a:cubicBezTo>
                  <a:cubicBezTo>
                    <a:pt x="52915" y="74723"/>
                    <a:pt x="52944" y="74767"/>
                    <a:pt x="53002" y="74781"/>
                  </a:cubicBezTo>
                  <a:cubicBezTo>
                    <a:pt x="53075" y="74810"/>
                    <a:pt x="53147" y="74839"/>
                    <a:pt x="53220" y="74868"/>
                  </a:cubicBezTo>
                  <a:cubicBezTo>
                    <a:pt x="53278" y="74883"/>
                    <a:pt x="53321" y="74912"/>
                    <a:pt x="53365" y="74926"/>
                  </a:cubicBezTo>
                  <a:cubicBezTo>
                    <a:pt x="53437" y="74941"/>
                    <a:pt x="53524" y="74955"/>
                    <a:pt x="53597" y="74984"/>
                  </a:cubicBezTo>
                  <a:cubicBezTo>
                    <a:pt x="53655" y="74999"/>
                    <a:pt x="53713" y="74999"/>
                    <a:pt x="53742" y="75013"/>
                  </a:cubicBezTo>
                  <a:cubicBezTo>
                    <a:pt x="53829" y="75028"/>
                    <a:pt x="53931" y="75028"/>
                    <a:pt x="54032" y="75028"/>
                  </a:cubicBezTo>
                  <a:lnTo>
                    <a:pt x="54148" y="75028"/>
                  </a:lnTo>
                  <a:cubicBezTo>
                    <a:pt x="54235" y="75028"/>
                    <a:pt x="54322" y="75028"/>
                    <a:pt x="54409" y="75013"/>
                  </a:cubicBezTo>
                  <a:lnTo>
                    <a:pt x="54438" y="75013"/>
                  </a:lnTo>
                  <a:cubicBezTo>
                    <a:pt x="54511" y="75013"/>
                    <a:pt x="54598" y="74999"/>
                    <a:pt x="54670" y="74984"/>
                  </a:cubicBezTo>
                  <a:lnTo>
                    <a:pt x="54685" y="74984"/>
                  </a:lnTo>
                  <a:cubicBezTo>
                    <a:pt x="71496" y="71547"/>
                    <a:pt x="73875" y="65745"/>
                    <a:pt x="72512" y="55562"/>
                  </a:cubicBezTo>
                  <a:lnTo>
                    <a:pt x="72512" y="55518"/>
                  </a:lnTo>
                  <a:cubicBezTo>
                    <a:pt x="72468" y="55257"/>
                    <a:pt x="72439" y="54967"/>
                    <a:pt x="72396" y="54706"/>
                  </a:cubicBezTo>
                  <a:lnTo>
                    <a:pt x="72396" y="54706"/>
                  </a:lnTo>
                  <a:cubicBezTo>
                    <a:pt x="72439" y="54779"/>
                    <a:pt x="72468" y="54837"/>
                    <a:pt x="72526" y="54895"/>
                  </a:cubicBezTo>
                  <a:cubicBezTo>
                    <a:pt x="72541" y="54909"/>
                    <a:pt x="72541" y="54924"/>
                    <a:pt x="72570" y="54938"/>
                  </a:cubicBezTo>
                  <a:cubicBezTo>
                    <a:pt x="72642" y="55054"/>
                    <a:pt x="72729" y="55141"/>
                    <a:pt x="72816" y="55257"/>
                  </a:cubicBezTo>
                  <a:lnTo>
                    <a:pt x="72860" y="55286"/>
                  </a:lnTo>
                  <a:cubicBezTo>
                    <a:pt x="72947" y="55373"/>
                    <a:pt x="73034" y="55475"/>
                    <a:pt x="73150" y="55548"/>
                  </a:cubicBezTo>
                  <a:cubicBezTo>
                    <a:pt x="73164" y="55548"/>
                    <a:pt x="73164" y="55562"/>
                    <a:pt x="73179" y="55562"/>
                  </a:cubicBezTo>
                  <a:cubicBezTo>
                    <a:pt x="73295" y="55635"/>
                    <a:pt x="73396" y="55707"/>
                    <a:pt x="73527" y="55765"/>
                  </a:cubicBezTo>
                  <a:cubicBezTo>
                    <a:pt x="73541" y="55780"/>
                    <a:pt x="73585" y="55780"/>
                    <a:pt x="73599" y="55794"/>
                  </a:cubicBezTo>
                  <a:cubicBezTo>
                    <a:pt x="73629" y="55809"/>
                    <a:pt x="73658" y="55838"/>
                    <a:pt x="73687" y="55852"/>
                  </a:cubicBezTo>
                  <a:cubicBezTo>
                    <a:pt x="73774" y="55881"/>
                    <a:pt x="73890" y="55925"/>
                    <a:pt x="73977" y="55954"/>
                  </a:cubicBezTo>
                  <a:lnTo>
                    <a:pt x="73991" y="55954"/>
                  </a:lnTo>
                  <a:cubicBezTo>
                    <a:pt x="74122" y="55997"/>
                    <a:pt x="74238" y="56026"/>
                    <a:pt x="74354" y="56055"/>
                  </a:cubicBezTo>
                  <a:cubicBezTo>
                    <a:pt x="74397" y="56055"/>
                    <a:pt x="74412" y="56070"/>
                    <a:pt x="74455" y="56070"/>
                  </a:cubicBezTo>
                  <a:cubicBezTo>
                    <a:pt x="74571" y="56084"/>
                    <a:pt x="74702" y="56099"/>
                    <a:pt x="74832" y="56099"/>
                  </a:cubicBezTo>
                  <a:lnTo>
                    <a:pt x="74861" y="56099"/>
                  </a:lnTo>
                  <a:cubicBezTo>
                    <a:pt x="74977" y="56099"/>
                    <a:pt x="75079" y="56084"/>
                    <a:pt x="75195" y="56084"/>
                  </a:cubicBezTo>
                  <a:cubicBezTo>
                    <a:pt x="75224" y="56084"/>
                    <a:pt x="75268" y="56070"/>
                    <a:pt x="75326" y="56070"/>
                  </a:cubicBezTo>
                  <a:cubicBezTo>
                    <a:pt x="75398" y="56055"/>
                    <a:pt x="75485" y="56026"/>
                    <a:pt x="75558" y="56012"/>
                  </a:cubicBezTo>
                  <a:cubicBezTo>
                    <a:pt x="75587" y="55997"/>
                    <a:pt x="75645" y="55997"/>
                    <a:pt x="75688" y="55983"/>
                  </a:cubicBezTo>
                  <a:cubicBezTo>
                    <a:pt x="75761" y="55954"/>
                    <a:pt x="75833" y="55925"/>
                    <a:pt x="75906" y="55910"/>
                  </a:cubicBezTo>
                  <a:cubicBezTo>
                    <a:pt x="75935" y="55881"/>
                    <a:pt x="75993" y="55867"/>
                    <a:pt x="76022" y="55852"/>
                  </a:cubicBezTo>
                  <a:cubicBezTo>
                    <a:pt x="76094" y="55809"/>
                    <a:pt x="76152" y="55780"/>
                    <a:pt x="76225" y="55736"/>
                  </a:cubicBezTo>
                  <a:cubicBezTo>
                    <a:pt x="76268" y="55722"/>
                    <a:pt x="76312" y="55693"/>
                    <a:pt x="76355" y="55664"/>
                  </a:cubicBezTo>
                  <a:cubicBezTo>
                    <a:pt x="76428" y="55635"/>
                    <a:pt x="76486" y="55577"/>
                    <a:pt x="76530" y="55518"/>
                  </a:cubicBezTo>
                  <a:cubicBezTo>
                    <a:pt x="76573" y="55489"/>
                    <a:pt x="76602" y="55475"/>
                    <a:pt x="76646" y="55431"/>
                  </a:cubicBezTo>
                  <a:cubicBezTo>
                    <a:pt x="76718" y="55373"/>
                    <a:pt x="76776" y="55301"/>
                    <a:pt x="76820" y="55257"/>
                  </a:cubicBezTo>
                  <a:lnTo>
                    <a:pt x="76892" y="55185"/>
                  </a:lnTo>
                  <a:cubicBezTo>
                    <a:pt x="76965" y="55083"/>
                    <a:pt x="77037" y="54996"/>
                    <a:pt x="77110" y="54895"/>
                  </a:cubicBezTo>
                  <a:lnTo>
                    <a:pt x="77139" y="54866"/>
                  </a:lnTo>
                  <a:lnTo>
                    <a:pt x="77139" y="54851"/>
                  </a:lnTo>
                  <a:cubicBezTo>
                    <a:pt x="85653" y="41927"/>
                    <a:pt x="84478" y="35966"/>
                    <a:pt x="78082" y="30309"/>
                  </a:cubicBezTo>
                  <a:lnTo>
                    <a:pt x="78198" y="30309"/>
                  </a:lnTo>
                  <a:cubicBezTo>
                    <a:pt x="78299" y="30309"/>
                    <a:pt x="78401" y="30309"/>
                    <a:pt x="78502" y="30294"/>
                  </a:cubicBezTo>
                  <a:cubicBezTo>
                    <a:pt x="78531" y="30294"/>
                    <a:pt x="78546" y="30294"/>
                    <a:pt x="78575" y="30265"/>
                  </a:cubicBezTo>
                  <a:cubicBezTo>
                    <a:pt x="78647" y="30251"/>
                    <a:pt x="78720" y="30251"/>
                    <a:pt x="78821" y="30236"/>
                  </a:cubicBezTo>
                  <a:cubicBezTo>
                    <a:pt x="78850" y="30236"/>
                    <a:pt x="78865" y="30207"/>
                    <a:pt x="78908" y="30207"/>
                  </a:cubicBezTo>
                  <a:cubicBezTo>
                    <a:pt x="78981" y="30193"/>
                    <a:pt x="79068" y="30178"/>
                    <a:pt x="79140" y="30135"/>
                  </a:cubicBezTo>
                  <a:cubicBezTo>
                    <a:pt x="79169" y="30135"/>
                    <a:pt x="79184" y="30120"/>
                    <a:pt x="79198" y="30120"/>
                  </a:cubicBezTo>
                  <a:lnTo>
                    <a:pt x="79213" y="30120"/>
                  </a:lnTo>
                  <a:cubicBezTo>
                    <a:pt x="79314" y="30091"/>
                    <a:pt x="79402" y="30048"/>
                    <a:pt x="79489" y="29990"/>
                  </a:cubicBezTo>
                  <a:cubicBezTo>
                    <a:pt x="79489" y="29990"/>
                    <a:pt x="79503" y="29990"/>
                    <a:pt x="79503" y="29975"/>
                  </a:cubicBezTo>
                  <a:cubicBezTo>
                    <a:pt x="79634" y="29903"/>
                    <a:pt x="79750" y="29830"/>
                    <a:pt x="79851" y="29757"/>
                  </a:cubicBezTo>
                  <a:cubicBezTo>
                    <a:pt x="79866" y="29743"/>
                    <a:pt x="79866" y="29743"/>
                    <a:pt x="79895" y="29743"/>
                  </a:cubicBezTo>
                  <a:cubicBezTo>
                    <a:pt x="79996" y="29656"/>
                    <a:pt x="80083" y="29583"/>
                    <a:pt x="80199" y="29467"/>
                  </a:cubicBezTo>
                  <a:lnTo>
                    <a:pt x="80257" y="29409"/>
                  </a:lnTo>
                  <a:cubicBezTo>
                    <a:pt x="80344" y="29322"/>
                    <a:pt x="80431" y="29221"/>
                    <a:pt x="80504" y="29105"/>
                  </a:cubicBezTo>
                  <a:cubicBezTo>
                    <a:pt x="80504" y="29105"/>
                    <a:pt x="80504" y="29090"/>
                    <a:pt x="80518" y="29090"/>
                  </a:cubicBezTo>
                  <a:cubicBezTo>
                    <a:pt x="80591" y="28974"/>
                    <a:pt x="80649" y="28873"/>
                    <a:pt x="80721" y="28757"/>
                  </a:cubicBezTo>
                  <a:cubicBezTo>
                    <a:pt x="80736" y="28742"/>
                    <a:pt x="80736" y="28728"/>
                    <a:pt x="80765" y="28713"/>
                  </a:cubicBezTo>
                  <a:cubicBezTo>
                    <a:pt x="80809" y="28597"/>
                    <a:pt x="80852" y="28467"/>
                    <a:pt x="80910" y="28351"/>
                  </a:cubicBezTo>
                  <a:cubicBezTo>
                    <a:pt x="80910" y="28321"/>
                    <a:pt x="80925" y="28292"/>
                    <a:pt x="80925" y="28278"/>
                  </a:cubicBezTo>
                  <a:cubicBezTo>
                    <a:pt x="80954" y="28147"/>
                    <a:pt x="80997" y="28017"/>
                    <a:pt x="80997" y="27886"/>
                  </a:cubicBezTo>
                  <a:lnTo>
                    <a:pt x="80997" y="27872"/>
                  </a:lnTo>
                  <a:cubicBezTo>
                    <a:pt x="81012" y="27741"/>
                    <a:pt x="81012" y="27596"/>
                    <a:pt x="81012" y="27480"/>
                  </a:cubicBezTo>
                  <a:lnTo>
                    <a:pt x="81012" y="27422"/>
                  </a:lnTo>
                  <a:cubicBezTo>
                    <a:pt x="81012" y="27292"/>
                    <a:pt x="80997" y="27147"/>
                    <a:pt x="80954" y="27016"/>
                  </a:cubicBezTo>
                  <a:lnTo>
                    <a:pt x="80954" y="26987"/>
                  </a:lnTo>
                  <a:cubicBezTo>
                    <a:pt x="78044" y="12698"/>
                    <a:pt x="73416" y="8835"/>
                    <a:pt x="65840" y="8835"/>
                  </a:cubicBezTo>
                  <a:cubicBezTo>
                    <a:pt x="64502" y="8835"/>
                    <a:pt x="63073" y="8956"/>
                    <a:pt x="61546" y="9160"/>
                  </a:cubicBezTo>
                  <a:lnTo>
                    <a:pt x="61502" y="9160"/>
                  </a:lnTo>
                  <a:cubicBezTo>
                    <a:pt x="60980" y="9233"/>
                    <a:pt x="60472" y="9305"/>
                    <a:pt x="59979" y="9363"/>
                  </a:cubicBezTo>
                  <a:cubicBezTo>
                    <a:pt x="59994" y="9320"/>
                    <a:pt x="59994" y="9291"/>
                    <a:pt x="60023" y="9247"/>
                  </a:cubicBezTo>
                  <a:lnTo>
                    <a:pt x="60023" y="9233"/>
                  </a:lnTo>
                  <a:cubicBezTo>
                    <a:pt x="60052" y="9102"/>
                    <a:pt x="60095" y="8986"/>
                    <a:pt x="60110" y="8841"/>
                  </a:cubicBezTo>
                  <a:lnTo>
                    <a:pt x="60110" y="8783"/>
                  </a:lnTo>
                  <a:cubicBezTo>
                    <a:pt x="60124" y="8653"/>
                    <a:pt x="60124" y="8508"/>
                    <a:pt x="60124" y="8377"/>
                  </a:cubicBezTo>
                  <a:lnTo>
                    <a:pt x="60124" y="8304"/>
                  </a:lnTo>
                  <a:cubicBezTo>
                    <a:pt x="60124" y="8188"/>
                    <a:pt x="60110" y="8043"/>
                    <a:pt x="60095" y="7913"/>
                  </a:cubicBezTo>
                  <a:lnTo>
                    <a:pt x="60095" y="7898"/>
                  </a:lnTo>
                  <a:cubicBezTo>
                    <a:pt x="60066" y="7768"/>
                    <a:pt x="60037" y="7637"/>
                    <a:pt x="59994" y="7536"/>
                  </a:cubicBezTo>
                  <a:cubicBezTo>
                    <a:pt x="59994" y="7507"/>
                    <a:pt x="59979" y="7492"/>
                    <a:pt x="59979" y="7478"/>
                  </a:cubicBezTo>
                  <a:cubicBezTo>
                    <a:pt x="59950" y="7347"/>
                    <a:pt x="59892" y="7246"/>
                    <a:pt x="59820" y="7130"/>
                  </a:cubicBezTo>
                  <a:cubicBezTo>
                    <a:pt x="59805" y="7115"/>
                    <a:pt x="59805" y="7101"/>
                    <a:pt x="59776" y="7057"/>
                  </a:cubicBezTo>
                  <a:cubicBezTo>
                    <a:pt x="59704" y="6956"/>
                    <a:pt x="59631" y="6825"/>
                    <a:pt x="59559" y="6738"/>
                  </a:cubicBezTo>
                  <a:cubicBezTo>
                    <a:pt x="59472" y="6622"/>
                    <a:pt x="59385" y="6535"/>
                    <a:pt x="59297" y="6419"/>
                  </a:cubicBezTo>
                  <a:lnTo>
                    <a:pt x="59254" y="6390"/>
                  </a:lnTo>
                  <a:cubicBezTo>
                    <a:pt x="59167" y="6303"/>
                    <a:pt x="59051" y="6201"/>
                    <a:pt x="58935" y="6129"/>
                  </a:cubicBezTo>
                  <a:lnTo>
                    <a:pt x="58906" y="6114"/>
                  </a:lnTo>
                  <a:cubicBezTo>
                    <a:pt x="52467" y="1853"/>
                    <a:pt x="47752" y="0"/>
                    <a:pt x="43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4">
              <a:extLst>
                <a:ext uri="{FF2B5EF4-FFF2-40B4-BE49-F238E27FC236}">
                  <a16:creationId xmlns:a16="http://schemas.microsoft.com/office/drawing/2014/main" id="{3942E50E-B79C-C955-B391-8C952791AC7C}"/>
                </a:ext>
              </a:extLst>
            </p:cNvPr>
            <p:cNvSpPr/>
            <p:nvPr/>
          </p:nvSpPr>
          <p:spPr>
            <a:xfrm>
              <a:off x="586225" y="3659075"/>
              <a:ext cx="641875" cy="873225"/>
            </a:xfrm>
            <a:custGeom>
              <a:avLst/>
              <a:gdLst/>
              <a:ahLst/>
              <a:cxnLst/>
              <a:rect l="l" t="t" r="r" b="b"/>
              <a:pathLst>
                <a:path w="25675" h="34929" extrusionOk="0">
                  <a:moveTo>
                    <a:pt x="9009" y="0"/>
                  </a:moveTo>
                  <a:lnTo>
                    <a:pt x="9009" y="0"/>
                  </a:lnTo>
                  <a:cubicBezTo>
                    <a:pt x="1" y="13621"/>
                    <a:pt x="3047" y="17682"/>
                    <a:pt x="9502" y="22599"/>
                  </a:cubicBezTo>
                  <a:cubicBezTo>
                    <a:pt x="16000" y="27531"/>
                    <a:pt x="18799" y="29663"/>
                    <a:pt x="19583" y="34929"/>
                  </a:cubicBezTo>
                  <a:cubicBezTo>
                    <a:pt x="19583" y="34929"/>
                    <a:pt x="25675" y="26472"/>
                    <a:pt x="20090" y="17508"/>
                  </a:cubicBezTo>
                  <a:cubicBezTo>
                    <a:pt x="14506" y="8529"/>
                    <a:pt x="8675" y="10647"/>
                    <a:pt x="9009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4">
              <a:extLst>
                <a:ext uri="{FF2B5EF4-FFF2-40B4-BE49-F238E27FC236}">
                  <a16:creationId xmlns:a16="http://schemas.microsoft.com/office/drawing/2014/main" id="{21449031-B361-9303-36AA-A9D451B4912B}"/>
                </a:ext>
              </a:extLst>
            </p:cNvPr>
            <p:cNvSpPr/>
            <p:nvPr/>
          </p:nvSpPr>
          <p:spPr>
            <a:xfrm>
              <a:off x="712425" y="3658350"/>
              <a:ext cx="467100" cy="996875"/>
            </a:xfrm>
            <a:custGeom>
              <a:avLst/>
              <a:gdLst/>
              <a:ahLst/>
              <a:cxnLst/>
              <a:rect l="l" t="t" r="r" b="b"/>
              <a:pathLst>
                <a:path w="18684" h="39875" extrusionOk="0">
                  <a:moveTo>
                    <a:pt x="3888" y="0"/>
                  </a:moveTo>
                  <a:cubicBezTo>
                    <a:pt x="3844" y="87"/>
                    <a:pt x="1" y="8936"/>
                    <a:pt x="6426" y="15985"/>
                  </a:cubicBezTo>
                  <a:cubicBezTo>
                    <a:pt x="11286" y="21308"/>
                    <a:pt x="18437" y="31476"/>
                    <a:pt x="11721" y="39759"/>
                  </a:cubicBezTo>
                  <a:lnTo>
                    <a:pt x="11866" y="39875"/>
                  </a:lnTo>
                  <a:cubicBezTo>
                    <a:pt x="18683" y="31491"/>
                    <a:pt x="11474" y="21236"/>
                    <a:pt x="6571" y="15854"/>
                  </a:cubicBezTo>
                  <a:cubicBezTo>
                    <a:pt x="218" y="8907"/>
                    <a:pt x="4019" y="160"/>
                    <a:pt x="4062" y="73"/>
                  </a:cubicBezTo>
                  <a:lnTo>
                    <a:pt x="388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4">
              <a:extLst>
                <a:ext uri="{FF2B5EF4-FFF2-40B4-BE49-F238E27FC236}">
                  <a16:creationId xmlns:a16="http://schemas.microsoft.com/office/drawing/2014/main" id="{586997BC-CD8C-B41A-384B-4E7F01AE16BA}"/>
                </a:ext>
              </a:extLst>
            </p:cNvPr>
            <p:cNvSpPr/>
            <p:nvPr/>
          </p:nvSpPr>
          <p:spPr>
            <a:xfrm>
              <a:off x="726200" y="4305275"/>
              <a:ext cx="804350" cy="430475"/>
            </a:xfrm>
            <a:custGeom>
              <a:avLst/>
              <a:gdLst/>
              <a:ahLst/>
              <a:cxnLst/>
              <a:rect l="l" t="t" r="r" b="b"/>
              <a:pathLst>
                <a:path w="32174" h="17219" extrusionOk="0">
                  <a:moveTo>
                    <a:pt x="1" y="0"/>
                  </a:moveTo>
                  <a:lnTo>
                    <a:pt x="1" y="0"/>
                  </a:lnTo>
                  <a:cubicBezTo>
                    <a:pt x="2677" y="13109"/>
                    <a:pt x="6524" y="15955"/>
                    <a:pt x="12278" y="15955"/>
                  </a:cubicBezTo>
                  <a:cubicBezTo>
                    <a:pt x="13540" y="15955"/>
                    <a:pt x="14894" y="15818"/>
                    <a:pt x="16348" y="15622"/>
                  </a:cubicBezTo>
                  <a:cubicBezTo>
                    <a:pt x="19808" y="15155"/>
                    <a:pt x="22426" y="14803"/>
                    <a:pt x="24627" y="14803"/>
                  </a:cubicBezTo>
                  <a:cubicBezTo>
                    <a:pt x="27548" y="14803"/>
                    <a:pt x="29733" y="15423"/>
                    <a:pt x="32173" y="17218"/>
                  </a:cubicBezTo>
                  <a:cubicBezTo>
                    <a:pt x="32173" y="17218"/>
                    <a:pt x="30505" y="6934"/>
                    <a:pt x="20206" y="4526"/>
                  </a:cubicBezTo>
                  <a:cubicBezTo>
                    <a:pt x="18077" y="4028"/>
                    <a:pt x="16275" y="3874"/>
                    <a:pt x="14693" y="3874"/>
                  </a:cubicBezTo>
                  <a:cubicBezTo>
                    <a:pt x="12113" y="3874"/>
                    <a:pt x="10116" y="4284"/>
                    <a:pt x="8228" y="4284"/>
                  </a:cubicBezTo>
                  <a:cubicBezTo>
                    <a:pt x="5674" y="4284"/>
                    <a:pt x="3322" y="3533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4">
              <a:extLst>
                <a:ext uri="{FF2B5EF4-FFF2-40B4-BE49-F238E27FC236}">
                  <a16:creationId xmlns:a16="http://schemas.microsoft.com/office/drawing/2014/main" id="{7EDA9CAD-67F7-A8EA-634F-72BF6B01009C}"/>
                </a:ext>
              </a:extLst>
            </p:cNvPr>
            <p:cNvSpPr/>
            <p:nvPr/>
          </p:nvSpPr>
          <p:spPr>
            <a:xfrm>
              <a:off x="724400" y="4304175"/>
              <a:ext cx="846025" cy="566100"/>
            </a:xfrm>
            <a:custGeom>
              <a:avLst/>
              <a:gdLst/>
              <a:ahLst/>
              <a:cxnLst/>
              <a:rect l="l" t="t" r="r" b="b"/>
              <a:pathLst>
                <a:path w="33841" h="22644" extrusionOk="0">
                  <a:moveTo>
                    <a:pt x="174" y="1"/>
                  </a:moveTo>
                  <a:lnTo>
                    <a:pt x="0" y="74"/>
                  </a:lnTo>
                  <a:cubicBezTo>
                    <a:pt x="44" y="161"/>
                    <a:pt x="3583" y="9139"/>
                    <a:pt x="13113" y="9574"/>
                  </a:cubicBezTo>
                  <a:cubicBezTo>
                    <a:pt x="20336" y="9908"/>
                    <a:pt x="32564" y="12040"/>
                    <a:pt x="33681" y="22643"/>
                  </a:cubicBezTo>
                  <a:lnTo>
                    <a:pt x="33841" y="22629"/>
                  </a:lnTo>
                  <a:cubicBezTo>
                    <a:pt x="32709" y="11881"/>
                    <a:pt x="20365" y="9719"/>
                    <a:pt x="13113" y="9400"/>
                  </a:cubicBezTo>
                  <a:cubicBezTo>
                    <a:pt x="3699" y="8965"/>
                    <a:pt x="203" y="88"/>
                    <a:pt x="174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4">
              <a:extLst>
                <a:ext uri="{FF2B5EF4-FFF2-40B4-BE49-F238E27FC236}">
                  <a16:creationId xmlns:a16="http://schemas.microsoft.com/office/drawing/2014/main" id="{B5E4754F-A4BB-2EF9-CBB3-982EE358630B}"/>
                </a:ext>
              </a:extLst>
            </p:cNvPr>
            <p:cNvSpPr/>
            <p:nvPr/>
          </p:nvSpPr>
          <p:spPr>
            <a:xfrm>
              <a:off x="1248025" y="4447600"/>
              <a:ext cx="873225" cy="476600"/>
            </a:xfrm>
            <a:custGeom>
              <a:avLst/>
              <a:gdLst/>
              <a:ahLst/>
              <a:cxnLst/>
              <a:rect l="l" t="t" r="r" b="b"/>
              <a:pathLst>
                <a:path w="34929" h="19064" extrusionOk="0">
                  <a:moveTo>
                    <a:pt x="25558" y="1"/>
                  </a:moveTo>
                  <a:cubicBezTo>
                    <a:pt x="23086" y="1"/>
                    <a:pt x="20316" y="603"/>
                    <a:pt x="17494" y="2358"/>
                  </a:cubicBezTo>
                  <a:cubicBezTo>
                    <a:pt x="8772" y="7783"/>
                    <a:pt x="10535" y="13440"/>
                    <a:pt x="883" y="13440"/>
                  </a:cubicBezTo>
                  <a:cubicBezTo>
                    <a:pt x="599" y="13440"/>
                    <a:pt x="305" y="13435"/>
                    <a:pt x="1" y="13425"/>
                  </a:cubicBezTo>
                  <a:lnTo>
                    <a:pt x="1" y="13425"/>
                  </a:lnTo>
                  <a:cubicBezTo>
                    <a:pt x="6059" y="17438"/>
                    <a:pt x="10226" y="19063"/>
                    <a:pt x="13418" y="19063"/>
                  </a:cubicBezTo>
                  <a:cubicBezTo>
                    <a:pt x="17403" y="19063"/>
                    <a:pt x="19869" y="16530"/>
                    <a:pt x="22600" y="12947"/>
                  </a:cubicBezTo>
                  <a:cubicBezTo>
                    <a:pt x="27531" y="6448"/>
                    <a:pt x="29664" y="3634"/>
                    <a:pt x="34929" y="2865"/>
                  </a:cubicBezTo>
                  <a:cubicBezTo>
                    <a:pt x="34929" y="2865"/>
                    <a:pt x="30953" y="1"/>
                    <a:pt x="25558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4">
              <a:extLst>
                <a:ext uri="{FF2B5EF4-FFF2-40B4-BE49-F238E27FC236}">
                  <a16:creationId xmlns:a16="http://schemas.microsoft.com/office/drawing/2014/main" id="{A83F6F62-617F-6D28-2D89-049F56FD2BA8}"/>
                </a:ext>
              </a:extLst>
            </p:cNvPr>
            <p:cNvSpPr/>
            <p:nvPr/>
          </p:nvSpPr>
          <p:spPr>
            <a:xfrm>
              <a:off x="1247300" y="4515875"/>
              <a:ext cx="996525" cy="298925"/>
            </a:xfrm>
            <a:custGeom>
              <a:avLst/>
              <a:gdLst/>
              <a:ahLst/>
              <a:cxnLst/>
              <a:rect l="l" t="t" r="r" b="b"/>
              <a:pathLst>
                <a:path w="39861" h="11957" extrusionOk="0">
                  <a:moveTo>
                    <a:pt x="32192" y="1"/>
                  </a:moveTo>
                  <a:cubicBezTo>
                    <a:pt x="25899" y="1"/>
                    <a:pt x="19650" y="4626"/>
                    <a:pt x="15855" y="8083"/>
                  </a:cubicBezTo>
                  <a:cubicBezTo>
                    <a:pt x="12689" y="10979"/>
                    <a:pt x="9157" y="11772"/>
                    <a:pt x="6239" y="11772"/>
                  </a:cubicBezTo>
                  <a:cubicBezTo>
                    <a:pt x="2739" y="11772"/>
                    <a:pt x="121" y="10631"/>
                    <a:pt x="73" y="10607"/>
                  </a:cubicBezTo>
                  <a:lnTo>
                    <a:pt x="1" y="10767"/>
                  </a:lnTo>
                  <a:cubicBezTo>
                    <a:pt x="30" y="10796"/>
                    <a:pt x="2699" y="11956"/>
                    <a:pt x="6252" y="11956"/>
                  </a:cubicBezTo>
                  <a:cubicBezTo>
                    <a:pt x="9197" y="11956"/>
                    <a:pt x="12780" y="11129"/>
                    <a:pt x="15985" y="8228"/>
                  </a:cubicBezTo>
                  <a:cubicBezTo>
                    <a:pt x="19745" y="4787"/>
                    <a:pt x="25950" y="196"/>
                    <a:pt x="32193" y="196"/>
                  </a:cubicBezTo>
                  <a:cubicBezTo>
                    <a:pt x="34765" y="196"/>
                    <a:pt x="37343" y="975"/>
                    <a:pt x="39759" y="2934"/>
                  </a:cubicBezTo>
                  <a:lnTo>
                    <a:pt x="39861" y="2789"/>
                  </a:lnTo>
                  <a:cubicBezTo>
                    <a:pt x="37410" y="793"/>
                    <a:pt x="34798" y="1"/>
                    <a:pt x="3219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4">
              <a:extLst>
                <a:ext uri="{FF2B5EF4-FFF2-40B4-BE49-F238E27FC236}">
                  <a16:creationId xmlns:a16="http://schemas.microsoft.com/office/drawing/2014/main" id="{EA46B276-6154-E020-9B3E-7AAE9BFB715B}"/>
                </a:ext>
              </a:extLst>
            </p:cNvPr>
            <p:cNvSpPr/>
            <p:nvPr/>
          </p:nvSpPr>
          <p:spPr>
            <a:xfrm>
              <a:off x="1978156" y="4022360"/>
              <a:ext cx="430825" cy="803950"/>
            </a:xfrm>
            <a:custGeom>
              <a:avLst/>
              <a:gdLst/>
              <a:ahLst/>
              <a:cxnLst/>
              <a:rect l="l" t="t" r="r" b="b"/>
              <a:pathLst>
                <a:path w="17233" h="32158" extrusionOk="0">
                  <a:moveTo>
                    <a:pt x="17232" y="0"/>
                  </a:moveTo>
                  <a:cubicBezTo>
                    <a:pt x="17232" y="0"/>
                    <a:pt x="6948" y="1668"/>
                    <a:pt x="4540" y="11967"/>
                  </a:cubicBezTo>
                  <a:cubicBezTo>
                    <a:pt x="2132" y="22265"/>
                    <a:pt x="7760" y="24891"/>
                    <a:pt x="0" y="32158"/>
                  </a:cubicBezTo>
                  <a:cubicBezTo>
                    <a:pt x="15999" y="28894"/>
                    <a:pt x="16725" y="23890"/>
                    <a:pt x="15637" y="15825"/>
                  </a:cubicBezTo>
                  <a:cubicBezTo>
                    <a:pt x="14549" y="7760"/>
                    <a:pt x="14070" y="4265"/>
                    <a:pt x="17232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4">
              <a:extLst>
                <a:ext uri="{FF2B5EF4-FFF2-40B4-BE49-F238E27FC236}">
                  <a16:creationId xmlns:a16="http://schemas.microsoft.com/office/drawing/2014/main" id="{84D4C1D5-7277-C756-C247-C45A1FA827C5}"/>
                </a:ext>
              </a:extLst>
            </p:cNvPr>
            <p:cNvSpPr/>
            <p:nvPr/>
          </p:nvSpPr>
          <p:spPr>
            <a:xfrm>
              <a:off x="1952148" y="4024600"/>
              <a:ext cx="566075" cy="845675"/>
            </a:xfrm>
            <a:custGeom>
              <a:avLst/>
              <a:gdLst/>
              <a:ahLst/>
              <a:cxnLst/>
              <a:rect l="l" t="t" r="r" b="b"/>
              <a:pathLst>
                <a:path w="22643" h="33827" extrusionOk="0">
                  <a:moveTo>
                    <a:pt x="22628" y="1"/>
                  </a:moveTo>
                  <a:cubicBezTo>
                    <a:pt x="11880" y="1117"/>
                    <a:pt x="9719" y="13476"/>
                    <a:pt x="9385" y="20728"/>
                  </a:cubicBezTo>
                  <a:cubicBezTo>
                    <a:pt x="8950" y="30128"/>
                    <a:pt x="87" y="33638"/>
                    <a:pt x="0" y="33667"/>
                  </a:cubicBezTo>
                  <a:lnTo>
                    <a:pt x="73" y="33826"/>
                  </a:lnTo>
                  <a:cubicBezTo>
                    <a:pt x="160" y="33797"/>
                    <a:pt x="9138" y="30258"/>
                    <a:pt x="9574" y="20743"/>
                  </a:cubicBezTo>
                  <a:cubicBezTo>
                    <a:pt x="9893" y="13519"/>
                    <a:pt x="12039" y="1292"/>
                    <a:pt x="22643" y="175"/>
                  </a:cubicBezTo>
                  <a:lnTo>
                    <a:pt x="2262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4">
              <a:extLst>
                <a:ext uri="{FF2B5EF4-FFF2-40B4-BE49-F238E27FC236}">
                  <a16:creationId xmlns:a16="http://schemas.microsoft.com/office/drawing/2014/main" id="{CFE8DE9C-01D2-11C3-C080-D3468BA66122}"/>
                </a:ext>
              </a:extLst>
            </p:cNvPr>
            <p:cNvSpPr/>
            <p:nvPr/>
          </p:nvSpPr>
          <p:spPr>
            <a:xfrm>
              <a:off x="1994325" y="3522000"/>
              <a:ext cx="641875" cy="872875"/>
            </a:xfrm>
            <a:custGeom>
              <a:avLst/>
              <a:gdLst/>
              <a:ahLst/>
              <a:cxnLst/>
              <a:rect l="l" t="t" r="r" b="b"/>
              <a:pathLst>
                <a:path w="25675" h="34915" extrusionOk="0">
                  <a:moveTo>
                    <a:pt x="6092" y="1"/>
                  </a:moveTo>
                  <a:cubicBezTo>
                    <a:pt x="6092" y="1"/>
                    <a:pt x="0" y="8442"/>
                    <a:pt x="5585" y="17421"/>
                  </a:cubicBezTo>
                  <a:cubicBezTo>
                    <a:pt x="11169" y="26400"/>
                    <a:pt x="17000" y="24268"/>
                    <a:pt x="16652" y="34914"/>
                  </a:cubicBezTo>
                  <a:cubicBezTo>
                    <a:pt x="25674" y="21294"/>
                    <a:pt x="22628" y="17233"/>
                    <a:pt x="16173" y="12330"/>
                  </a:cubicBezTo>
                  <a:cubicBezTo>
                    <a:pt x="9675" y="7398"/>
                    <a:pt x="6861" y="5251"/>
                    <a:pt x="6092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4">
              <a:extLst>
                <a:ext uri="{FF2B5EF4-FFF2-40B4-BE49-F238E27FC236}">
                  <a16:creationId xmlns:a16="http://schemas.microsoft.com/office/drawing/2014/main" id="{C23BD575-90A1-EECC-AF82-706199CF47EA}"/>
                </a:ext>
              </a:extLst>
            </p:cNvPr>
            <p:cNvSpPr/>
            <p:nvPr/>
          </p:nvSpPr>
          <p:spPr>
            <a:xfrm>
              <a:off x="2042550" y="3399075"/>
              <a:ext cx="467075" cy="996875"/>
            </a:xfrm>
            <a:custGeom>
              <a:avLst/>
              <a:gdLst/>
              <a:ahLst/>
              <a:cxnLst/>
              <a:rect l="l" t="t" r="r" b="b"/>
              <a:pathLst>
                <a:path w="18683" h="39875" extrusionOk="0">
                  <a:moveTo>
                    <a:pt x="6818" y="0"/>
                  </a:moveTo>
                  <a:lnTo>
                    <a:pt x="6818" y="0"/>
                  </a:lnTo>
                  <a:cubicBezTo>
                    <a:pt x="0" y="8370"/>
                    <a:pt x="7224" y="18639"/>
                    <a:pt x="12112" y="24006"/>
                  </a:cubicBezTo>
                  <a:cubicBezTo>
                    <a:pt x="18480" y="30969"/>
                    <a:pt x="14679" y="39701"/>
                    <a:pt x="14636" y="39802"/>
                  </a:cubicBezTo>
                  <a:lnTo>
                    <a:pt x="14795" y="39875"/>
                  </a:lnTo>
                  <a:cubicBezTo>
                    <a:pt x="14839" y="39773"/>
                    <a:pt x="18683" y="30925"/>
                    <a:pt x="12257" y="23876"/>
                  </a:cubicBezTo>
                  <a:cubicBezTo>
                    <a:pt x="7398" y="18567"/>
                    <a:pt x="261" y="8399"/>
                    <a:pt x="6963" y="102"/>
                  </a:cubicBezTo>
                  <a:lnTo>
                    <a:pt x="681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4">
              <a:extLst>
                <a:ext uri="{FF2B5EF4-FFF2-40B4-BE49-F238E27FC236}">
                  <a16:creationId xmlns:a16="http://schemas.microsoft.com/office/drawing/2014/main" id="{74A0B020-41C0-9587-534F-48CCE60795CE}"/>
                </a:ext>
              </a:extLst>
            </p:cNvPr>
            <p:cNvSpPr/>
            <p:nvPr/>
          </p:nvSpPr>
          <p:spPr>
            <a:xfrm>
              <a:off x="1691875" y="3317850"/>
              <a:ext cx="803975" cy="430825"/>
            </a:xfrm>
            <a:custGeom>
              <a:avLst/>
              <a:gdLst/>
              <a:ahLst/>
              <a:cxnLst/>
              <a:rect l="l" t="t" r="r" b="b"/>
              <a:pathLst>
                <a:path w="32159" h="17233" extrusionOk="0">
                  <a:moveTo>
                    <a:pt x="1" y="0"/>
                  </a:moveTo>
                  <a:cubicBezTo>
                    <a:pt x="1" y="0"/>
                    <a:pt x="1669" y="10284"/>
                    <a:pt x="11968" y="12692"/>
                  </a:cubicBezTo>
                  <a:cubicBezTo>
                    <a:pt x="14098" y="13190"/>
                    <a:pt x="15900" y="13344"/>
                    <a:pt x="17483" y="13344"/>
                  </a:cubicBezTo>
                  <a:cubicBezTo>
                    <a:pt x="20057" y="13344"/>
                    <a:pt x="22051" y="12936"/>
                    <a:pt x="23933" y="12936"/>
                  </a:cubicBezTo>
                  <a:cubicBezTo>
                    <a:pt x="26489" y="12936"/>
                    <a:pt x="28840" y="13688"/>
                    <a:pt x="32159" y="17232"/>
                  </a:cubicBezTo>
                  <a:cubicBezTo>
                    <a:pt x="29482" y="4111"/>
                    <a:pt x="25635" y="1263"/>
                    <a:pt x="19889" y="1263"/>
                  </a:cubicBezTo>
                  <a:cubicBezTo>
                    <a:pt x="18628" y="1263"/>
                    <a:pt x="17277" y="1400"/>
                    <a:pt x="15826" y="1596"/>
                  </a:cubicBezTo>
                  <a:cubicBezTo>
                    <a:pt x="12347" y="2071"/>
                    <a:pt x="9718" y="2431"/>
                    <a:pt x="7511" y="2431"/>
                  </a:cubicBezTo>
                  <a:cubicBezTo>
                    <a:pt x="4602" y="2431"/>
                    <a:pt x="2426" y="1806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4">
              <a:extLst>
                <a:ext uri="{FF2B5EF4-FFF2-40B4-BE49-F238E27FC236}">
                  <a16:creationId xmlns:a16="http://schemas.microsoft.com/office/drawing/2014/main" id="{4504DF8B-DAE6-E7FB-905F-F91E2E463CC4}"/>
                </a:ext>
              </a:extLst>
            </p:cNvPr>
            <p:cNvSpPr/>
            <p:nvPr/>
          </p:nvSpPr>
          <p:spPr>
            <a:xfrm>
              <a:off x="1652000" y="3183675"/>
              <a:ext cx="846400" cy="566075"/>
            </a:xfrm>
            <a:custGeom>
              <a:avLst/>
              <a:gdLst/>
              <a:ahLst/>
              <a:cxnLst/>
              <a:rect l="l" t="t" r="r" b="b"/>
              <a:pathLst>
                <a:path w="33856" h="22643" extrusionOk="0">
                  <a:moveTo>
                    <a:pt x="174" y="0"/>
                  </a:moveTo>
                  <a:lnTo>
                    <a:pt x="0" y="15"/>
                  </a:lnTo>
                  <a:cubicBezTo>
                    <a:pt x="1117" y="10778"/>
                    <a:pt x="13476" y="12924"/>
                    <a:pt x="20728" y="13258"/>
                  </a:cubicBezTo>
                  <a:cubicBezTo>
                    <a:pt x="30127" y="13693"/>
                    <a:pt x="33638" y="22556"/>
                    <a:pt x="33667" y="22643"/>
                  </a:cubicBezTo>
                  <a:lnTo>
                    <a:pt x="33855" y="22570"/>
                  </a:lnTo>
                  <a:cubicBezTo>
                    <a:pt x="33812" y="22483"/>
                    <a:pt x="30272" y="13505"/>
                    <a:pt x="20743" y="13069"/>
                  </a:cubicBezTo>
                  <a:cubicBezTo>
                    <a:pt x="13519" y="12750"/>
                    <a:pt x="1291" y="10604"/>
                    <a:pt x="17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4">
              <a:extLst>
                <a:ext uri="{FF2B5EF4-FFF2-40B4-BE49-F238E27FC236}">
                  <a16:creationId xmlns:a16="http://schemas.microsoft.com/office/drawing/2014/main" id="{415CF35B-CE3B-018F-31AF-2D328343DDDE}"/>
                </a:ext>
              </a:extLst>
            </p:cNvPr>
            <p:cNvSpPr/>
            <p:nvPr/>
          </p:nvSpPr>
          <p:spPr>
            <a:xfrm>
              <a:off x="1101175" y="3130050"/>
              <a:ext cx="873225" cy="476650"/>
            </a:xfrm>
            <a:custGeom>
              <a:avLst/>
              <a:gdLst/>
              <a:ahLst/>
              <a:cxnLst/>
              <a:rect l="l" t="t" r="r" b="b"/>
              <a:pathLst>
                <a:path w="34929" h="19066" extrusionOk="0">
                  <a:moveTo>
                    <a:pt x="21517" y="0"/>
                  </a:moveTo>
                  <a:cubicBezTo>
                    <a:pt x="17528" y="0"/>
                    <a:pt x="15061" y="2534"/>
                    <a:pt x="12329" y="6120"/>
                  </a:cubicBezTo>
                  <a:cubicBezTo>
                    <a:pt x="7398" y="12589"/>
                    <a:pt x="5265" y="15403"/>
                    <a:pt x="0" y="16201"/>
                  </a:cubicBezTo>
                  <a:cubicBezTo>
                    <a:pt x="0" y="16201"/>
                    <a:pt x="3976" y="19065"/>
                    <a:pt x="9366" y="19065"/>
                  </a:cubicBezTo>
                  <a:cubicBezTo>
                    <a:pt x="11836" y="19065"/>
                    <a:pt x="14603" y="18464"/>
                    <a:pt x="17421" y="16708"/>
                  </a:cubicBezTo>
                  <a:cubicBezTo>
                    <a:pt x="26143" y="11283"/>
                    <a:pt x="24393" y="5612"/>
                    <a:pt x="34048" y="5612"/>
                  </a:cubicBezTo>
                  <a:cubicBezTo>
                    <a:pt x="34331" y="5612"/>
                    <a:pt x="34625" y="5617"/>
                    <a:pt x="34928" y="5627"/>
                  </a:cubicBezTo>
                  <a:cubicBezTo>
                    <a:pt x="28874" y="1623"/>
                    <a:pt x="24709" y="0"/>
                    <a:pt x="21517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4">
              <a:extLst>
                <a:ext uri="{FF2B5EF4-FFF2-40B4-BE49-F238E27FC236}">
                  <a16:creationId xmlns:a16="http://schemas.microsoft.com/office/drawing/2014/main" id="{EFD71703-A98D-F0F3-7291-8A34C03F6821}"/>
                </a:ext>
              </a:extLst>
            </p:cNvPr>
            <p:cNvSpPr/>
            <p:nvPr/>
          </p:nvSpPr>
          <p:spPr>
            <a:xfrm>
              <a:off x="978225" y="3239750"/>
              <a:ext cx="996900" cy="298600"/>
            </a:xfrm>
            <a:custGeom>
              <a:avLst/>
              <a:gdLst/>
              <a:ahLst/>
              <a:cxnLst/>
              <a:rect l="l" t="t" r="r" b="b"/>
              <a:pathLst>
                <a:path w="39876" h="11944" extrusionOk="0">
                  <a:moveTo>
                    <a:pt x="33619" y="1"/>
                  </a:moveTo>
                  <a:cubicBezTo>
                    <a:pt x="30664" y="1"/>
                    <a:pt x="27092" y="801"/>
                    <a:pt x="23891" y="3719"/>
                  </a:cubicBezTo>
                  <a:cubicBezTo>
                    <a:pt x="20121" y="7160"/>
                    <a:pt x="13921" y="11758"/>
                    <a:pt x="7682" y="11758"/>
                  </a:cubicBezTo>
                  <a:cubicBezTo>
                    <a:pt x="5111" y="11758"/>
                    <a:pt x="2534" y="10977"/>
                    <a:pt x="117" y="9013"/>
                  </a:cubicBezTo>
                  <a:lnTo>
                    <a:pt x="1" y="9158"/>
                  </a:lnTo>
                  <a:cubicBezTo>
                    <a:pt x="2452" y="11145"/>
                    <a:pt x="5063" y="11943"/>
                    <a:pt x="7674" y="11943"/>
                  </a:cubicBezTo>
                  <a:cubicBezTo>
                    <a:pt x="13969" y="11943"/>
                    <a:pt x="20206" y="7316"/>
                    <a:pt x="24007" y="3864"/>
                  </a:cubicBezTo>
                  <a:cubicBezTo>
                    <a:pt x="27169" y="979"/>
                    <a:pt x="30698" y="188"/>
                    <a:pt x="33618" y="188"/>
                  </a:cubicBezTo>
                  <a:cubicBezTo>
                    <a:pt x="37127" y="188"/>
                    <a:pt x="39755" y="1331"/>
                    <a:pt x="39803" y="1355"/>
                  </a:cubicBezTo>
                  <a:lnTo>
                    <a:pt x="39875" y="1181"/>
                  </a:lnTo>
                  <a:cubicBezTo>
                    <a:pt x="39828" y="1157"/>
                    <a:pt x="37170" y="1"/>
                    <a:pt x="33619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4">
              <a:extLst>
                <a:ext uri="{FF2B5EF4-FFF2-40B4-BE49-F238E27FC236}">
                  <a16:creationId xmlns:a16="http://schemas.microsoft.com/office/drawing/2014/main" id="{F3D6ADC2-A22B-497A-81B1-76109A3FCBE2}"/>
                </a:ext>
              </a:extLst>
            </p:cNvPr>
            <p:cNvSpPr/>
            <p:nvPr/>
          </p:nvSpPr>
          <p:spPr>
            <a:xfrm>
              <a:off x="910425" y="3185475"/>
              <a:ext cx="417775" cy="779325"/>
            </a:xfrm>
            <a:custGeom>
              <a:avLst/>
              <a:gdLst/>
              <a:ahLst/>
              <a:cxnLst/>
              <a:rect l="l" t="t" r="r" b="b"/>
              <a:pathLst>
                <a:path w="16711" h="31173" extrusionOk="0">
                  <a:moveTo>
                    <a:pt x="16710" y="1"/>
                  </a:moveTo>
                  <a:lnTo>
                    <a:pt x="16710" y="1"/>
                  </a:lnTo>
                  <a:cubicBezTo>
                    <a:pt x="726" y="3264"/>
                    <a:pt x="0" y="8269"/>
                    <a:pt x="1088" y="16334"/>
                  </a:cubicBezTo>
                  <a:cubicBezTo>
                    <a:pt x="1901" y="22397"/>
                    <a:pt x="1959" y="26400"/>
                    <a:pt x="755" y="29504"/>
                  </a:cubicBezTo>
                  <a:lnTo>
                    <a:pt x="2742" y="31172"/>
                  </a:lnTo>
                  <a:cubicBezTo>
                    <a:pt x="5962" y="29794"/>
                    <a:pt x="10734" y="26444"/>
                    <a:pt x="12185" y="20206"/>
                  </a:cubicBezTo>
                  <a:cubicBezTo>
                    <a:pt x="14578" y="9908"/>
                    <a:pt x="8936" y="7268"/>
                    <a:pt x="1671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4">
              <a:extLst>
                <a:ext uri="{FF2B5EF4-FFF2-40B4-BE49-F238E27FC236}">
                  <a16:creationId xmlns:a16="http://schemas.microsoft.com/office/drawing/2014/main" id="{9082B7FC-F1B7-136A-0143-D1F63F68C1A1}"/>
                </a:ext>
              </a:extLst>
            </p:cNvPr>
            <p:cNvSpPr/>
            <p:nvPr/>
          </p:nvSpPr>
          <p:spPr>
            <a:xfrm>
              <a:off x="947050" y="3183300"/>
              <a:ext cx="382225" cy="757550"/>
            </a:xfrm>
            <a:custGeom>
              <a:avLst/>
              <a:gdLst/>
              <a:ahLst/>
              <a:cxnLst/>
              <a:rect l="l" t="t" r="r" b="b"/>
              <a:pathLst>
                <a:path w="15289" h="30302" extrusionOk="0">
                  <a:moveTo>
                    <a:pt x="15216" y="1"/>
                  </a:moveTo>
                  <a:cubicBezTo>
                    <a:pt x="15129" y="30"/>
                    <a:pt x="6151" y="3569"/>
                    <a:pt x="5715" y="13099"/>
                  </a:cubicBezTo>
                  <a:cubicBezTo>
                    <a:pt x="5454" y="18495"/>
                    <a:pt x="4279" y="25820"/>
                    <a:pt x="0" y="30171"/>
                  </a:cubicBezTo>
                  <a:lnTo>
                    <a:pt x="131" y="30302"/>
                  </a:lnTo>
                  <a:cubicBezTo>
                    <a:pt x="4439" y="25907"/>
                    <a:pt x="5643" y="18553"/>
                    <a:pt x="5889" y="13099"/>
                  </a:cubicBezTo>
                  <a:cubicBezTo>
                    <a:pt x="6325" y="3700"/>
                    <a:pt x="15202" y="204"/>
                    <a:pt x="15289" y="160"/>
                  </a:cubicBezTo>
                  <a:lnTo>
                    <a:pt x="15216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qr code with a letter k&#10;&#10;AI-generated content may be incorrect.">
            <a:extLst>
              <a:ext uri="{FF2B5EF4-FFF2-40B4-BE49-F238E27FC236}">
                <a16:creationId xmlns:a16="http://schemas.microsoft.com/office/drawing/2014/main" id="{AB3E8BA7-67C6-2390-9C1B-FE615B8F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50" y="3380014"/>
            <a:ext cx="669474" cy="653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D981EB-A8CC-A792-0583-5D2D267EF5F8}"/>
              </a:ext>
            </a:extLst>
          </p:cNvPr>
          <p:cNvSpPr txBox="1"/>
          <p:nvPr/>
        </p:nvSpPr>
        <p:spPr>
          <a:xfrm>
            <a:off x="723167" y="4035669"/>
            <a:ext cx="57809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dk1"/>
                </a:solidFill>
                <a:latin typeface="Quicksand Medium"/>
                <a:sym typeface="Quicksand Medium"/>
              </a:rPr>
              <a:t>TARGET:   </a:t>
            </a:r>
            <a:r>
              <a:rPr lang="en-US" i="1" err="1">
                <a:solidFill>
                  <a:schemeClr val="dk1"/>
                </a:solidFill>
                <a:highlight>
                  <a:srgbClr val="FFFF00"/>
                </a:highlight>
                <a:latin typeface="Quicksand Medium"/>
                <a:sym typeface="Quicksand Medium"/>
              </a:rPr>
              <a:t>total_emission</a:t>
            </a:r>
            <a:endParaRPr lang="en-US" i="1" err="1">
              <a:solidFill>
                <a:schemeClr val="dk1"/>
              </a:solidFill>
              <a:highlight>
                <a:srgbClr val="FFFF00"/>
              </a:highlight>
              <a:latin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871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>
          <a:extLst>
            <a:ext uri="{FF2B5EF4-FFF2-40B4-BE49-F238E27FC236}">
              <a16:creationId xmlns:a16="http://schemas.microsoft.com/office/drawing/2014/main" id="{2970F0BD-4361-1783-05AF-921FDA17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2">
            <a:extLst>
              <a:ext uri="{FF2B5EF4-FFF2-40B4-BE49-F238E27FC236}">
                <a16:creationId xmlns:a16="http://schemas.microsoft.com/office/drawing/2014/main" id="{9F75587E-A9D3-9D32-1E61-4EEF6A19912B}"/>
              </a:ext>
            </a:extLst>
          </p:cNvPr>
          <p:cNvSpPr/>
          <p:nvPr/>
        </p:nvSpPr>
        <p:spPr>
          <a:xfrm flipH="1">
            <a:off x="193781" y="2679244"/>
            <a:ext cx="1050598" cy="9399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2">
            <a:extLst>
              <a:ext uri="{FF2B5EF4-FFF2-40B4-BE49-F238E27FC236}">
                <a16:creationId xmlns:a16="http://schemas.microsoft.com/office/drawing/2014/main" id="{ED94389B-326A-1E7B-7D36-410A27661100}"/>
              </a:ext>
            </a:extLst>
          </p:cNvPr>
          <p:cNvSpPr/>
          <p:nvPr/>
        </p:nvSpPr>
        <p:spPr>
          <a:xfrm flipH="1">
            <a:off x="193781" y="3999591"/>
            <a:ext cx="1050598" cy="9399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2">
            <a:extLst>
              <a:ext uri="{FF2B5EF4-FFF2-40B4-BE49-F238E27FC236}">
                <a16:creationId xmlns:a16="http://schemas.microsoft.com/office/drawing/2014/main" id="{30A56695-D86E-B7E5-A3CF-5EF4466AD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>
                <a:solidFill>
                  <a:schemeClr val="accent3"/>
                </a:solidFill>
                <a:latin typeface="Times New Roman"/>
              </a:rPr>
              <a:t>"What-If"</a:t>
            </a:r>
            <a:r>
              <a:rPr lang="en"/>
              <a:t> AGRICULTURAL FUTURES</a:t>
            </a:r>
            <a:endParaRPr lang="en">
              <a:solidFill>
                <a:schemeClr val="accent3"/>
              </a:solidFill>
            </a:endParaRPr>
          </a:p>
        </p:txBody>
      </p:sp>
      <p:sp>
        <p:nvSpPr>
          <p:cNvPr id="1241" name="Google Shape;1241;p42">
            <a:extLst>
              <a:ext uri="{FF2B5EF4-FFF2-40B4-BE49-F238E27FC236}">
                <a16:creationId xmlns:a16="http://schemas.microsoft.com/office/drawing/2014/main" id="{2EE65FE1-F8C0-EC59-B012-4714D06B5BA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894542" y="3842099"/>
            <a:ext cx="3864193" cy="695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1600" b="1">
                <a:uFill>
                  <a:noFill/>
                </a:uFill>
              </a:rPr>
              <a:t>Objective:</a:t>
            </a:r>
            <a:r>
              <a:rPr lang="en" sz="1600">
                <a:uFill>
                  <a:noFill/>
                </a:uFill>
              </a:rPr>
              <a:t> Understand how agricultural changes ripple through</a:t>
            </a:r>
          </a:p>
        </p:txBody>
      </p:sp>
      <p:sp>
        <p:nvSpPr>
          <p:cNvPr id="1242" name="Google Shape;1242;p42">
            <a:extLst>
              <a:ext uri="{FF2B5EF4-FFF2-40B4-BE49-F238E27FC236}">
                <a16:creationId xmlns:a16="http://schemas.microsoft.com/office/drawing/2014/main" id="{04DEEBCB-A538-AE69-6900-955D389E1DCB}"/>
              </a:ext>
            </a:extLst>
          </p:cNvPr>
          <p:cNvSpPr txBox="1"/>
          <p:nvPr/>
        </p:nvSpPr>
        <p:spPr>
          <a:xfrm>
            <a:off x="1387451" y="2676986"/>
            <a:ext cx="3183242" cy="948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Mild reductions to key emission-related features</a:t>
            </a:r>
            <a:endParaRPr lang="en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Represents achievable, policy-friendly agricultural reform</a:t>
            </a:r>
            <a:endParaRPr lang="en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1243" name="Google Shape;1243;p42">
            <a:extLst>
              <a:ext uri="{FF2B5EF4-FFF2-40B4-BE49-F238E27FC236}">
                <a16:creationId xmlns:a16="http://schemas.microsoft.com/office/drawing/2014/main" id="{B14E5247-2534-3D05-C075-779E47AA5ACB}"/>
              </a:ext>
            </a:extLst>
          </p:cNvPr>
          <p:cNvSpPr txBox="1"/>
          <p:nvPr/>
        </p:nvSpPr>
        <p:spPr>
          <a:xfrm>
            <a:off x="1396243" y="2405770"/>
            <a:ext cx="279889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SCENARIO A</a:t>
            </a:r>
            <a:endParaRPr lang="en-US" sz="1800" b="1">
              <a:solidFill>
                <a:schemeClr val="dk1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244" name="Google Shape;1244;p42">
            <a:extLst>
              <a:ext uri="{FF2B5EF4-FFF2-40B4-BE49-F238E27FC236}">
                <a16:creationId xmlns:a16="http://schemas.microsoft.com/office/drawing/2014/main" id="{5D93F471-0A36-0419-2084-AFF06E2C4655}"/>
              </a:ext>
            </a:extLst>
          </p:cNvPr>
          <p:cNvSpPr txBox="1"/>
          <p:nvPr/>
        </p:nvSpPr>
        <p:spPr>
          <a:xfrm>
            <a:off x="1387451" y="4060249"/>
            <a:ext cx="3183242" cy="9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-GB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Large reductions across the same features</a:t>
            </a:r>
            <a:endParaRPr lang="en-GB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buChar char="•"/>
            </a:pPr>
            <a:r>
              <a:rPr lang="en-GB">
                <a:solidFill>
                  <a:schemeClr val="dk1"/>
                </a:solidFill>
                <a:latin typeface="Quicksand Medium"/>
                <a:ea typeface="Quicksand Medium"/>
                <a:sym typeface="Quicksand Medium"/>
              </a:rPr>
              <a:t>Represents high-ambition Paris-aligned transformation</a:t>
            </a:r>
            <a:endParaRPr lang="en-GB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1245" name="Google Shape;1245;p42">
            <a:extLst>
              <a:ext uri="{FF2B5EF4-FFF2-40B4-BE49-F238E27FC236}">
                <a16:creationId xmlns:a16="http://schemas.microsoft.com/office/drawing/2014/main" id="{68473AC2-7BFF-95EF-05FF-87ACBCEA3F9B}"/>
              </a:ext>
            </a:extLst>
          </p:cNvPr>
          <p:cNvSpPr txBox="1"/>
          <p:nvPr/>
        </p:nvSpPr>
        <p:spPr>
          <a:xfrm>
            <a:off x="1396243" y="3845942"/>
            <a:ext cx="186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Hammersmith One"/>
                <a:sym typeface="Hammersmith One"/>
              </a:rPr>
              <a:t>SCENARIO B</a:t>
            </a:r>
            <a:endParaRPr lang="en-US" sz="1800" b="1">
              <a:solidFill>
                <a:schemeClr val="dk1"/>
              </a:solidFill>
              <a:latin typeface="Hammersmith One"/>
            </a:endParaRPr>
          </a:p>
        </p:txBody>
      </p:sp>
      <p:sp>
        <p:nvSpPr>
          <p:cNvPr id="1246" name="Google Shape;1246;p42">
            <a:extLst>
              <a:ext uri="{FF2B5EF4-FFF2-40B4-BE49-F238E27FC236}">
                <a16:creationId xmlns:a16="http://schemas.microsoft.com/office/drawing/2014/main" id="{A6F19CB7-F578-C4D6-09F8-CFFE80F15E34}"/>
              </a:ext>
            </a:extLst>
          </p:cNvPr>
          <p:cNvSpPr txBox="1"/>
          <p:nvPr/>
        </p:nvSpPr>
        <p:spPr>
          <a:xfrm>
            <a:off x="1388079" y="1642277"/>
            <a:ext cx="3182614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Business-as-usual, assuming current trajectories continue</a:t>
            </a:r>
            <a:endParaRPr lang="en-US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1247" name="Google Shape;1247;p42">
            <a:extLst>
              <a:ext uri="{FF2B5EF4-FFF2-40B4-BE49-F238E27FC236}">
                <a16:creationId xmlns:a16="http://schemas.microsoft.com/office/drawing/2014/main" id="{6F9D175E-9761-32A4-F240-CA9FA90BD8F2}"/>
              </a:ext>
            </a:extLst>
          </p:cNvPr>
          <p:cNvSpPr txBox="1"/>
          <p:nvPr/>
        </p:nvSpPr>
        <p:spPr>
          <a:xfrm>
            <a:off x="1396243" y="1357480"/>
            <a:ext cx="1860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Hammersmith One"/>
                <a:sym typeface="Hammersmith One"/>
              </a:rPr>
              <a:t>BASELINE</a:t>
            </a:r>
            <a:endParaRPr lang="en-US" sz="1800" b="1">
              <a:solidFill>
                <a:schemeClr val="dk1"/>
              </a:solidFill>
              <a:latin typeface="Hammersmith One"/>
            </a:endParaRPr>
          </a:p>
        </p:txBody>
      </p:sp>
      <p:sp>
        <p:nvSpPr>
          <p:cNvPr id="1248" name="Google Shape;1248;p42">
            <a:extLst>
              <a:ext uri="{FF2B5EF4-FFF2-40B4-BE49-F238E27FC236}">
                <a16:creationId xmlns:a16="http://schemas.microsoft.com/office/drawing/2014/main" id="{6B79BE80-B354-5445-7168-134B16F8B398}"/>
              </a:ext>
            </a:extLst>
          </p:cNvPr>
          <p:cNvSpPr/>
          <p:nvPr/>
        </p:nvSpPr>
        <p:spPr>
          <a:xfrm flipH="1">
            <a:off x="193781" y="1301759"/>
            <a:ext cx="1050598" cy="9399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2">
            <a:extLst>
              <a:ext uri="{FF2B5EF4-FFF2-40B4-BE49-F238E27FC236}">
                <a16:creationId xmlns:a16="http://schemas.microsoft.com/office/drawing/2014/main" id="{D7F6D2EB-2A91-4944-6AA6-D862302BBED4}"/>
              </a:ext>
            </a:extLst>
          </p:cNvPr>
          <p:cNvSpPr txBox="1"/>
          <p:nvPr/>
        </p:nvSpPr>
        <p:spPr>
          <a:xfrm>
            <a:off x="62096" y="2979801"/>
            <a:ext cx="1300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sym typeface="Hammersmith One"/>
              </a:rPr>
              <a:t>MODERATE</a:t>
            </a:r>
            <a:endParaRPr lang="en" b="1">
              <a:solidFill>
                <a:schemeClr val="lt2"/>
              </a:solidFill>
            </a:endParaRPr>
          </a:p>
        </p:txBody>
      </p:sp>
      <p:sp>
        <p:nvSpPr>
          <p:cNvPr id="1250" name="Google Shape;1250;p42">
            <a:extLst>
              <a:ext uri="{FF2B5EF4-FFF2-40B4-BE49-F238E27FC236}">
                <a16:creationId xmlns:a16="http://schemas.microsoft.com/office/drawing/2014/main" id="{25881AFC-A146-5B52-4E0D-E1BE379B0777}"/>
              </a:ext>
            </a:extLst>
          </p:cNvPr>
          <p:cNvSpPr txBox="1"/>
          <p:nvPr/>
        </p:nvSpPr>
        <p:spPr>
          <a:xfrm>
            <a:off x="116081" y="1622221"/>
            <a:ext cx="11973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Hammersmith One"/>
                <a:sym typeface="Hammersmith One"/>
              </a:rPr>
              <a:t>BAU</a:t>
            </a:r>
            <a:endParaRPr lang="en-US"/>
          </a:p>
        </p:txBody>
      </p:sp>
      <p:sp>
        <p:nvSpPr>
          <p:cNvPr id="1251" name="Google Shape;1251;p42">
            <a:extLst>
              <a:ext uri="{FF2B5EF4-FFF2-40B4-BE49-F238E27FC236}">
                <a16:creationId xmlns:a16="http://schemas.microsoft.com/office/drawing/2014/main" id="{9C32BBA4-6561-9BEA-DC0A-1420EA0629BF}"/>
              </a:ext>
            </a:extLst>
          </p:cNvPr>
          <p:cNvSpPr txBox="1"/>
          <p:nvPr/>
        </p:nvSpPr>
        <p:spPr>
          <a:xfrm>
            <a:off x="116096" y="4317895"/>
            <a:ext cx="11973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Hammersmith One"/>
                <a:sym typeface="Hammersmith One"/>
              </a:rPr>
              <a:t>AMBITIOUS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1252" name="Google Shape;1252;p42" title="Gráfico">
            <a:hlinkClick r:id="rId3"/>
            <a:extLst>
              <a:ext uri="{FF2B5EF4-FFF2-40B4-BE49-F238E27FC236}">
                <a16:creationId xmlns:a16="http://schemas.microsoft.com/office/drawing/2014/main" id="{AA438AB4-4656-F452-6E75-A259076377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761" y="1159747"/>
            <a:ext cx="3200451" cy="24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012C7-6A85-3890-383F-0AE426D201B4}"/>
              </a:ext>
            </a:extLst>
          </p:cNvPr>
          <p:cNvSpPr txBox="1"/>
          <p:nvPr/>
        </p:nvSpPr>
        <p:spPr>
          <a:xfrm>
            <a:off x="4945672" y="4499463"/>
            <a:ext cx="37477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rgbClr val="003D1B"/>
                </a:solidFill>
                <a:highlight>
                  <a:srgbClr val="FFFF00"/>
                </a:highlight>
                <a:latin typeface="Quicksand Medium"/>
              </a:rPr>
              <a:t>Emissions → Scenario-based reductions → Climate modeling</a:t>
            </a:r>
            <a:endParaRPr lang="en-US">
              <a:latin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069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76DF6BB0-21E8-44D6-AC10-03A1444C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3">
            <a:extLst>
              <a:ext uri="{FF2B5EF4-FFF2-40B4-BE49-F238E27FC236}">
                <a16:creationId xmlns:a16="http://schemas.microsoft.com/office/drawing/2014/main" id="{E67B0DF3-762F-B652-C97B-5431AE6E24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7575" y="2017564"/>
            <a:ext cx="4784700" cy="20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</a:t>
            </a:r>
            <a:br>
              <a:rPr lang="en"/>
            </a:br>
            <a:r>
              <a:rPr lang="en">
                <a:solidFill>
                  <a:schemeClr val="accent3"/>
                </a:solidFill>
              </a:rPr>
              <a:t>SETUP</a:t>
            </a:r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1258" name="Google Shape;1258;p43">
            <a:extLst>
              <a:ext uri="{FF2B5EF4-FFF2-40B4-BE49-F238E27FC236}">
                <a16:creationId xmlns:a16="http://schemas.microsoft.com/office/drawing/2014/main" id="{E03DAC59-9176-9557-4FCC-CDDD6C250D6A}"/>
              </a:ext>
            </a:extLst>
          </p:cNvPr>
          <p:cNvGrpSpPr/>
          <p:nvPr/>
        </p:nvGrpSpPr>
        <p:grpSpPr>
          <a:xfrm rot="323569">
            <a:off x="5762455" y="521487"/>
            <a:ext cx="1586953" cy="1562031"/>
            <a:chOff x="4952625" y="759525"/>
            <a:chExt cx="1779800" cy="1751850"/>
          </a:xfrm>
        </p:grpSpPr>
        <p:sp>
          <p:nvSpPr>
            <p:cNvPr id="1259" name="Google Shape;1259;p43">
              <a:extLst>
                <a:ext uri="{FF2B5EF4-FFF2-40B4-BE49-F238E27FC236}">
                  <a16:creationId xmlns:a16="http://schemas.microsoft.com/office/drawing/2014/main" id="{B1D9B1D4-638C-4B5D-351B-1A1AC537759B}"/>
                </a:ext>
              </a:extLst>
            </p:cNvPr>
            <p:cNvSpPr/>
            <p:nvPr/>
          </p:nvSpPr>
          <p:spPr>
            <a:xfrm>
              <a:off x="4952625" y="759525"/>
              <a:ext cx="1779800" cy="1751850"/>
            </a:xfrm>
            <a:custGeom>
              <a:avLst/>
              <a:gdLst/>
              <a:ahLst/>
              <a:cxnLst/>
              <a:rect l="l" t="t" r="r" b="b"/>
              <a:pathLst>
                <a:path w="71192" h="70074" extrusionOk="0">
                  <a:moveTo>
                    <a:pt x="21895" y="0"/>
                  </a:moveTo>
                  <a:cubicBezTo>
                    <a:pt x="19124" y="0"/>
                    <a:pt x="16355" y="423"/>
                    <a:pt x="13693" y="1291"/>
                  </a:cubicBezTo>
                  <a:cubicBezTo>
                    <a:pt x="7311" y="3365"/>
                    <a:pt x="2873" y="7688"/>
                    <a:pt x="1495" y="13156"/>
                  </a:cubicBezTo>
                  <a:cubicBezTo>
                    <a:pt x="1451" y="13287"/>
                    <a:pt x="1437" y="13417"/>
                    <a:pt x="1407" y="13548"/>
                  </a:cubicBezTo>
                  <a:cubicBezTo>
                    <a:pt x="1" y="19524"/>
                    <a:pt x="2495" y="24267"/>
                    <a:pt x="6165" y="27052"/>
                  </a:cubicBezTo>
                  <a:cubicBezTo>
                    <a:pt x="6180" y="29010"/>
                    <a:pt x="6383" y="31055"/>
                    <a:pt x="6731" y="33202"/>
                  </a:cubicBezTo>
                  <a:cubicBezTo>
                    <a:pt x="6948" y="34566"/>
                    <a:pt x="8123" y="35523"/>
                    <a:pt x="9443" y="35523"/>
                  </a:cubicBezTo>
                  <a:cubicBezTo>
                    <a:pt x="9487" y="35523"/>
                    <a:pt x="9516" y="35523"/>
                    <a:pt x="9574" y="35494"/>
                  </a:cubicBezTo>
                  <a:lnTo>
                    <a:pt x="9574" y="35740"/>
                  </a:lnTo>
                  <a:cubicBezTo>
                    <a:pt x="9574" y="50826"/>
                    <a:pt x="21845" y="63082"/>
                    <a:pt x="36916" y="63082"/>
                  </a:cubicBezTo>
                  <a:cubicBezTo>
                    <a:pt x="37104" y="63082"/>
                    <a:pt x="37264" y="63068"/>
                    <a:pt x="37438" y="63068"/>
                  </a:cubicBezTo>
                  <a:cubicBezTo>
                    <a:pt x="37728" y="63590"/>
                    <a:pt x="38047" y="64054"/>
                    <a:pt x="38337" y="64417"/>
                  </a:cubicBezTo>
                  <a:cubicBezTo>
                    <a:pt x="38758" y="64939"/>
                    <a:pt x="39382" y="65505"/>
                    <a:pt x="40223" y="65940"/>
                  </a:cubicBezTo>
                  <a:cubicBezTo>
                    <a:pt x="44081" y="68638"/>
                    <a:pt x="48665" y="70074"/>
                    <a:pt x="53263" y="70074"/>
                  </a:cubicBezTo>
                  <a:cubicBezTo>
                    <a:pt x="55511" y="70074"/>
                    <a:pt x="57774" y="69740"/>
                    <a:pt x="59935" y="69030"/>
                  </a:cubicBezTo>
                  <a:cubicBezTo>
                    <a:pt x="65172" y="67318"/>
                    <a:pt x="68827" y="63750"/>
                    <a:pt x="69973" y="59210"/>
                  </a:cubicBezTo>
                  <a:cubicBezTo>
                    <a:pt x="69988" y="59108"/>
                    <a:pt x="70031" y="59021"/>
                    <a:pt x="70046" y="58905"/>
                  </a:cubicBezTo>
                  <a:cubicBezTo>
                    <a:pt x="71191" y="54031"/>
                    <a:pt x="69233" y="50144"/>
                    <a:pt x="66274" y="47794"/>
                  </a:cubicBezTo>
                  <a:cubicBezTo>
                    <a:pt x="66245" y="46286"/>
                    <a:pt x="66100" y="44748"/>
                    <a:pt x="65825" y="43109"/>
                  </a:cubicBezTo>
                  <a:cubicBezTo>
                    <a:pt x="65636" y="41992"/>
                    <a:pt x="64809" y="41136"/>
                    <a:pt x="63779" y="40890"/>
                  </a:cubicBezTo>
                  <a:cubicBezTo>
                    <a:pt x="64098" y="39222"/>
                    <a:pt x="64258" y="37496"/>
                    <a:pt x="64258" y="35740"/>
                  </a:cubicBezTo>
                  <a:cubicBezTo>
                    <a:pt x="64258" y="22178"/>
                    <a:pt x="54351" y="10893"/>
                    <a:pt x="41383" y="8761"/>
                  </a:cubicBezTo>
                  <a:cubicBezTo>
                    <a:pt x="41006" y="7978"/>
                    <a:pt x="40571" y="7325"/>
                    <a:pt x="40151" y="6832"/>
                  </a:cubicBezTo>
                  <a:cubicBezTo>
                    <a:pt x="39875" y="6513"/>
                    <a:pt x="39150" y="5715"/>
                    <a:pt x="37975" y="5091"/>
                  </a:cubicBezTo>
                  <a:cubicBezTo>
                    <a:pt x="33214" y="1762"/>
                    <a:pt x="27551" y="0"/>
                    <a:pt x="21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>
              <a:extLst>
                <a:ext uri="{FF2B5EF4-FFF2-40B4-BE49-F238E27FC236}">
                  <a16:creationId xmlns:a16="http://schemas.microsoft.com/office/drawing/2014/main" id="{9E2E9990-1C70-95B1-79F8-09D9452B93B5}"/>
                </a:ext>
              </a:extLst>
            </p:cNvPr>
            <p:cNvSpPr/>
            <p:nvPr/>
          </p:nvSpPr>
          <p:spPr>
            <a:xfrm>
              <a:off x="5201025" y="1039275"/>
              <a:ext cx="1348275" cy="1228600"/>
            </a:xfrm>
            <a:custGeom>
              <a:avLst/>
              <a:gdLst/>
              <a:ahLst/>
              <a:cxnLst/>
              <a:rect l="l" t="t" r="r" b="b"/>
              <a:pathLst>
                <a:path w="53931" h="49144" extrusionOk="0">
                  <a:moveTo>
                    <a:pt x="26965" y="1"/>
                  </a:moveTo>
                  <a:cubicBezTo>
                    <a:pt x="20677" y="1"/>
                    <a:pt x="14390" y="2401"/>
                    <a:pt x="9588" y="7202"/>
                  </a:cubicBezTo>
                  <a:cubicBezTo>
                    <a:pt x="0" y="16790"/>
                    <a:pt x="0" y="32354"/>
                    <a:pt x="9588" y="41942"/>
                  </a:cubicBezTo>
                  <a:cubicBezTo>
                    <a:pt x="14390" y="46743"/>
                    <a:pt x="20677" y="49144"/>
                    <a:pt x="26965" y="49144"/>
                  </a:cubicBezTo>
                  <a:cubicBezTo>
                    <a:pt x="33253" y="49144"/>
                    <a:pt x="39541" y="46743"/>
                    <a:pt x="44342" y="41942"/>
                  </a:cubicBezTo>
                  <a:cubicBezTo>
                    <a:pt x="53930" y="32354"/>
                    <a:pt x="53930" y="16790"/>
                    <a:pt x="44342" y="7202"/>
                  </a:cubicBezTo>
                  <a:cubicBezTo>
                    <a:pt x="39541" y="2401"/>
                    <a:pt x="33253" y="1"/>
                    <a:pt x="26965" y="1"/>
                  </a:cubicBezTo>
                  <a:close/>
                </a:path>
              </a:pathLst>
            </a:custGeom>
            <a:solidFill>
              <a:srgbClr val="FBF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>
              <a:extLst>
                <a:ext uri="{FF2B5EF4-FFF2-40B4-BE49-F238E27FC236}">
                  <a16:creationId xmlns:a16="http://schemas.microsoft.com/office/drawing/2014/main" id="{D90DB0AB-ACB3-9781-4928-F3C6609631B0}"/>
                </a:ext>
              </a:extLst>
            </p:cNvPr>
            <p:cNvSpPr/>
            <p:nvPr/>
          </p:nvSpPr>
          <p:spPr>
            <a:xfrm>
              <a:off x="5601000" y="935525"/>
              <a:ext cx="375350" cy="220350"/>
            </a:xfrm>
            <a:custGeom>
              <a:avLst/>
              <a:gdLst/>
              <a:ahLst/>
              <a:cxnLst/>
              <a:rect l="l" t="t" r="r" b="b"/>
              <a:pathLst>
                <a:path w="15014" h="8814" extrusionOk="0">
                  <a:moveTo>
                    <a:pt x="8590" y="0"/>
                  </a:moveTo>
                  <a:cubicBezTo>
                    <a:pt x="6591" y="0"/>
                    <a:pt x="3730" y="1167"/>
                    <a:pt x="1" y="5507"/>
                  </a:cubicBezTo>
                  <a:cubicBezTo>
                    <a:pt x="1" y="5507"/>
                    <a:pt x="2769" y="3450"/>
                    <a:pt x="5945" y="3450"/>
                  </a:cubicBezTo>
                  <a:cubicBezTo>
                    <a:pt x="8357" y="3450"/>
                    <a:pt x="11005" y="4637"/>
                    <a:pt x="12852" y="8814"/>
                  </a:cubicBezTo>
                  <a:cubicBezTo>
                    <a:pt x="15013" y="4985"/>
                    <a:pt x="12069" y="1576"/>
                    <a:pt x="12069" y="1576"/>
                  </a:cubicBezTo>
                  <a:cubicBezTo>
                    <a:pt x="12069" y="1576"/>
                    <a:pt x="10912" y="0"/>
                    <a:pt x="8590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>
              <a:extLst>
                <a:ext uri="{FF2B5EF4-FFF2-40B4-BE49-F238E27FC236}">
                  <a16:creationId xmlns:a16="http://schemas.microsoft.com/office/drawing/2014/main" id="{7FD4FEA4-38C1-18C9-F21F-91E03764FCD5}"/>
                </a:ext>
              </a:extLst>
            </p:cNvPr>
            <p:cNvSpPr/>
            <p:nvPr/>
          </p:nvSpPr>
          <p:spPr>
            <a:xfrm>
              <a:off x="5011000" y="830125"/>
              <a:ext cx="891725" cy="608275"/>
            </a:xfrm>
            <a:custGeom>
              <a:avLst/>
              <a:gdLst/>
              <a:ahLst/>
              <a:cxnLst/>
              <a:rect l="l" t="t" r="r" b="b"/>
              <a:pathLst>
                <a:path w="35669" h="24331" extrusionOk="0">
                  <a:moveTo>
                    <a:pt x="19521" y="0"/>
                  </a:moveTo>
                  <a:cubicBezTo>
                    <a:pt x="11104" y="0"/>
                    <a:pt x="3558" y="4237"/>
                    <a:pt x="1843" y="11043"/>
                  </a:cubicBezTo>
                  <a:cubicBezTo>
                    <a:pt x="1828" y="11159"/>
                    <a:pt x="1785" y="11260"/>
                    <a:pt x="1770" y="11376"/>
                  </a:cubicBezTo>
                  <a:cubicBezTo>
                    <a:pt x="1" y="18904"/>
                    <a:pt x="6077" y="24331"/>
                    <a:pt x="12256" y="24331"/>
                  </a:cubicBezTo>
                  <a:cubicBezTo>
                    <a:pt x="15447" y="24331"/>
                    <a:pt x="18666" y="22883"/>
                    <a:pt x="20845" y="19528"/>
                  </a:cubicBezTo>
                  <a:cubicBezTo>
                    <a:pt x="24822" y="13390"/>
                    <a:pt x="27797" y="5820"/>
                    <a:pt x="35515" y="5820"/>
                  </a:cubicBezTo>
                  <a:cubicBezTo>
                    <a:pt x="35566" y="5820"/>
                    <a:pt x="35617" y="5820"/>
                    <a:pt x="35669" y="5821"/>
                  </a:cubicBezTo>
                  <a:cubicBezTo>
                    <a:pt x="30825" y="1788"/>
                    <a:pt x="24989" y="0"/>
                    <a:pt x="19521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>
              <a:extLst>
                <a:ext uri="{FF2B5EF4-FFF2-40B4-BE49-F238E27FC236}">
                  <a16:creationId xmlns:a16="http://schemas.microsoft.com/office/drawing/2014/main" id="{69A5A63E-E4EE-DCBF-1959-93475D8A51ED}"/>
                </a:ext>
              </a:extLst>
            </p:cNvPr>
            <p:cNvSpPr/>
            <p:nvPr/>
          </p:nvSpPr>
          <p:spPr>
            <a:xfrm>
              <a:off x="5152075" y="850175"/>
              <a:ext cx="518575" cy="730350"/>
            </a:xfrm>
            <a:custGeom>
              <a:avLst/>
              <a:gdLst/>
              <a:ahLst/>
              <a:cxnLst/>
              <a:rect l="l" t="t" r="r" b="b"/>
              <a:pathLst>
                <a:path w="20743" h="29214" extrusionOk="0">
                  <a:moveTo>
                    <a:pt x="20641" y="0"/>
                  </a:moveTo>
                  <a:cubicBezTo>
                    <a:pt x="20554" y="15"/>
                    <a:pt x="10879" y="1248"/>
                    <a:pt x="5135" y="8921"/>
                  </a:cubicBezTo>
                  <a:cubicBezTo>
                    <a:pt x="1277" y="14056"/>
                    <a:pt x="0" y="20873"/>
                    <a:pt x="1378" y="29141"/>
                  </a:cubicBezTo>
                  <a:cubicBezTo>
                    <a:pt x="1378" y="29170"/>
                    <a:pt x="1436" y="29213"/>
                    <a:pt x="1480" y="29213"/>
                  </a:cubicBezTo>
                  <a:cubicBezTo>
                    <a:pt x="1538" y="29213"/>
                    <a:pt x="1581" y="29155"/>
                    <a:pt x="1581" y="29097"/>
                  </a:cubicBezTo>
                  <a:cubicBezTo>
                    <a:pt x="218" y="20887"/>
                    <a:pt x="1480" y="14128"/>
                    <a:pt x="5295" y="9037"/>
                  </a:cubicBezTo>
                  <a:cubicBezTo>
                    <a:pt x="10995" y="1436"/>
                    <a:pt x="20583" y="203"/>
                    <a:pt x="20670" y="189"/>
                  </a:cubicBezTo>
                  <a:cubicBezTo>
                    <a:pt x="20714" y="160"/>
                    <a:pt x="20743" y="131"/>
                    <a:pt x="20743" y="73"/>
                  </a:cubicBezTo>
                  <a:cubicBezTo>
                    <a:pt x="20728" y="44"/>
                    <a:pt x="20699" y="0"/>
                    <a:pt x="20641" y="0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>
              <a:extLst>
                <a:ext uri="{FF2B5EF4-FFF2-40B4-BE49-F238E27FC236}">
                  <a16:creationId xmlns:a16="http://schemas.microsoft.com/office/drawing/2014/main" id="{7B9FEB20-985E-3816-C58B-5B4DF71233DF}"/>
                </a:ext>
              </a:extLst>
            </p:cNvPr>
            <p:cNvSpPr/>
            <p:nvPr/>
          </p:nvSpPr>
          <p:spPr>
            <a:xfrm>
              <a:off x="5906325" y="2183900"/>
              <a:ext cx="297025" cy="174475"/>
            </a:xfrm>
            <a:custGeom>
              <a:avLst/>
              <a:gdLst/>
              <a:ahLst/>
              <a:cxnLst/>
              <a:rect l="l" t="t" r="r" b="b"/>
              <a:pathLst>
                <a:path w="11881" h="6979" extrusionOk="0">
                  <a:moveTo>
                    <a:pt x="1712" y="1"/>
                  </a:moveTo>
                  <a:cubicBezTo>
                    <a:pt x="1" y="3018"/>
                    <a:pt x="2322" y="5730"/>
                    <a:pt x="2322" y="5730"/>
                  </a:cubicBezTo>
                  <a:cubicBezTo>
                    <a:pt x="2322" y="5730"/>
                    <a:pt x="3239" y="6979"/>
                    <a:pt x="5079" y="6979"/>
                  </a:cubicBezTo>
                  <a:cubicBezTo>
                    <a:pt x="6662" y="6979"/>
                    <a:pt x="8928" y="6054"/>
                    <a:pt x="11881" y="2612"/>
                  </a:cubicBezTo>
                  <a:lnTo>
                    <a:pt x="11881" y="2612"/>
                  </a:lnTo>
                  <a:cubicBezTo>
                    <a:pt x="11880" y="2612"/>
                    <a:pt x="9682" y="4238"/>
                    <a:pt x="7168" y="4238"/>
                  </a:cubicBezTo>
                  <a:cubicBezTo>
                    <a:pt x="5258" y="4238"/>
                    <a:pt x="3165" y="3300"/>
                    <a:pt x="171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>
              <a:extLst>
                <a:ext uri="{FF2B5EF4-FFF2-40B4-BE49-F238E27FC236}">
                  <a16:creationId xmlns:a16="http://schemas.microsoft.com/office/drawing/2014/main" id="{EF6791F6-A950-2D43-5090-914149017A52}"/>
                </a:ext>
              </a:extLst>
            </p:cNvPr>
            <p:cNvSpPr/>
            <p:nvPr/>
          </p:nvSpPr>
          <p:spPr>
            <a:xfrm>
              <a:off x="5964000" y="1960350"/>
              <a:ext cx="706875" cy="482325"/>
            </a:xfrm>
            <a:custGeom>
              <a:avLst/>
              <a:gdLst/>
              <a:ahLst/>
              <a:cxnLst/>
              <a:rect l="l" t="t" r="r" b="b"/>
              <a:pathLst>
                <a:path w="28275" h="19293" extrusionOk="0">
                  <a:moveTo>
                    <a:pt x="18574" y="1"/>
                  </a:moveTo>
                  <a:cubicBezTo>
                    <a:pt x="16045" y="1"/>
                    <a:pt x="13494" y="1149"/>
                    <a:pt x="11764" y="3808"/>
                  </a:cubicBezTo>
                  <a:cubicBezTo>
                    <a:pt x="8602" y="8659"/>
                    <a:pt x="6245" y="14687"/>
                    <a:pt x="89" y="14687"/>
                  </a:cubicBezTo>
                  <a:cubicBezTo>
                    <a:pt x="59" y="14687"/>
                    <a:pt x="30" y="14687"/>
                    <a:pt x="0" y="14687"/>
                  </a:cubicBezTo>
                  <a:lnTo>
                    <a:pt x="0" y="14687"/>
                  </a:lnTo>
                  <a:cubicBezTo>
                    <a:pt x="3837" y="17878"/>
                    <a:pt x="8460" y="19292"/>
                    <a:pt x="12791" y="19292"/>
                  </a:cubicBezTo>
                  <a:cubicBezTo>
                    <a:pt x="19464" y="19292"/>
                    <a:pt x="25445" y="15936"/>
                    <a:pt x="26791" y="10553"/>
                  </a:cubicBezTo>
                  <a:cubicBezTo>
                    <a:pt x="26835" y="10466"/>
                    <a:pt x="26849" y="10364"/>
                    <a:pt x="26878" y="10277"/>
                  </a:cubicBezTo>
                  <a:cubicBezTo>
                    <a:pt x="28274" y="4300"/>
                    <a:pt x="23467" y="1"/>
                    <a:pt x="18574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>
              <a:extLst>
                <a:ext uri="{FF2B5EF4-FFF2-40B4-BE49-F238E27FC236}">
                  <a16:creationId xmlns:a16="http://schemas.microsoft.com/office/drawing/2014/main" id="{AFC7FB5A-EAD1-72F7-CE86-B1B8B307729C}"/>
                </a:ext>
              </a:extLst>
            </p:cNvPr>
            <p:cNvSpPr/>
            <p:nvPr/>
          </p:nvSpPr>
          <p:spPr>
            <a:xfrm>
              <a:off x="6148200" y="1847025"/>
              <a:ext cx="410875" cy="579150"/>
            </a:xfrm>
            <a:custGeom>
              <a:avLst/>
              <a:gdLst/>
              <a:ahLst/>
              <a:cxnLst/>
              <a:rect l="l" t="t" r="r" b="b"/>
              <a:pathLst>
                <a:path w="16435" h="23166" extrusionOk="0">
                  <a:moveTo>
                    <a:pt x="15246" y="1"/>
                  </a:moveTo>
                  <a:cubicBezTo>
                    <a:pt x="15188" y="15"/>
                    <a:pt x="15173" y="59"/>
                    <a:pt x="15173" y="102"/>
                  </a:cubicBezTo>
                  <a:cubicBezTo>
                    <a:pt x="16246" y="6615"/>
                    <a:pt x="15260" y="11967"/>
                    <a:pt x="12229" y="15985"/>
                  </a:cubicBezTo>
                  <a:cubicBezTo>
                    <a:pt x="7717" y="22005"/>
                    <a:pt x="146" y="22977"/>
                    <a:pt x="73" y="22991"/>
                  </a:cubicBezTo>
                  <a:cubicBezTo>
                    <a:pt x="30" y="23006"/>
                    <a:pt x="1" y="23049"/>
                    <a:pt x="1" y="23093"/>
                  </a:cubicBezTo>
                  <a:cubicBezTo>
                    <a:pt x="1" y="23136"/>
                    <a:pt x="44" y="23165"/>
                    <a:pt x="88" y="23165"/>
                  </a:cubicBezTo>
                  <a:cubicBezTo>
                    <a:pt x="175" y="23151"/>
                    <a:pt x="7833" y="22179"/>
                    <a:pt x="12374" y="16101"/>
                  </a:cubicBezTo>
                  <a:cubicBezTo>
                    <a:pt x="15449" y="12011"/>
                    <a:pt x="16435" y="6629"/>
                    <a:pt x="15347" y="73"/>
                  </a:cubicBezTo>
                  <a:cubicBezTo>
                    <a:pt x="15333" y="15"/>
                    <a:pt x="15304" y="1"/>
                    <a:pt x="15246" y="1"/>
                  </a:cubicBezTo>
                  <a:close/>
                </a:path>
              </a:pathLst>
            </a:custGeom>
            <a:solidFill>
              <a:srgbClr val="4E4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>
              <a:extLst>
                <a:ext uri="{FF2B5EF4-FFF2-40B4-BE49-F238E27FC236}">
                  <a16:creationId xmlns:a16="http://schemas.microsoft.com/office/drawing/2014/main" id="{A685BAE4-76DC-F63D-62BA-367E725DE1DC}"/>
                </a:ext>
              </a:extLst>
            </p:cNvPr>
            <p:cNvSpPr/>
            <p:nvPr/>
          </p:nvSpPr>
          <p:spPr>
            <a:xfrm>
              <a:off x="5567275" y="1371975"/>
              <a:ext cx="145075" cy="203100"/>
            </a:xfrm>
            <a:custGeom>
              <a:avLst/>
              <a:gdLst/>
              <a:ahLst/>
              <a:cxnLst/>
              <a:rect l="l" t="t" r="r" b="b"/>
              <a:pathLst>
                <a:path w="5803" h="8124" extrusionOk="0">
                  <a:moveTo>
                    <a:pt x="2945" y="1"/>
                  </a:moveTo>
                  <a:cubicBezTo>
                    <a:pt x="2437" y="1"/>
                    <a:pt x="1959" y="88"/>
                    <a:pt x="1524" y="277"/>
                  </a:cubicBezTo>
                  <a:cubicBezTo>
                    <a:pt x="1103" y="451"/>
                    <a:pt x="769" y="726"/>
                    <a:pt x="508" y="1074"/>
                  </a:cubicBezTo>
                  <a:cubicBezTo>
                    <a:pt x="262" y="1408"/>
                    <a:pt x="131" y="1829"/>
                    <a:pt x="131" y="2322"/>
                  </a:cubicBezTo>
                  <a:cubicBezTo>
                    <a:pt x="131" y="2641"/>
                    <a:pt x="189" y="2931"/>
                    <a:pt x="291" y="3192"/>
                  </a:cubicBezTo>
                  <a:cubicBezTo>
                    <a:pt x="407" y="3439"/>
                    <a:pt x="566" y="3656"/>
                    <a:pt x="769" y="3859"/>
                  </a:cubicBezTo>
                  <a:cubicBezTo>
                    <a:pt x="987" y="4048"/>
                    <a:pt x="1234" y="4207"/>
                    <a:pt x="1538" y="4338"/>
                  </a:cubicBezTo>
                  <a:cubicBezTo>
                    <a:pt x="1857" y="4454"/>
                    <a:pt x="2220" y="4556"/>
                    <a:pt x="2612" y="4599"/>
                  </a:cubicBezTo>
                  <a:cubicBezTo>
                    <a:pt x="3032" y="4657"/>
                    <a:pt x="3395" y="4744"/>
                    <a:pt x="3670" y="4860"/>
                  </a:cubicBezTo>
                  <a:cubicBezTo>
                    <a:pt x="3931" y="4962"/>
                    <a:pt x="4149" y="5092"/>
                    <a:pt x="4280" y="5252"/>
                  </a:cubicBezTo>
                  <a:cubicBezTo>
                    <a:pt x="4410" y="5411"/>
                    <a:pt x="4483" y="5614"/>
                    <a:pt x="4483" y="5832"/>
                  </a:cubicBezTo>
                  <a:cubicBezTo>
                    <a:pt x="4483" y="6035"/>
                    <a:pt x="4410" y="6195"/>
                    <a:pt x="4265" y="6340"/>
                  </a:cubicBezTo>
                  <a:cubicBezTo>
                    <a:pt x="4120" y="6485"/>
                    <a:pt x="3931" y="6601"/>
                    <a:pt x="3699" y="6688"/>
                  </a:cubicBezTo>
                  <a:cubicBezTo>
                    <a:pt x="3467" y="6775"/>
                    <a:pt x="3206" y="6818"/>
                    <a:pt x="2945" y="6818"/>
                  </a:cubicBezTo>
                  <a:cubicBezTo>
                    <a:pt x="2524" y="6818"/>
                    <a:pt x="2176" y="6760"/>
                    <a:pt x="1886" y="6630"/>
                  </a:cubicBezTo>
                  <a:cubicBezTo>
                    <a:pt x="1596" y="6528"/>
                    <a:pt x="1321" y="6340"/>
                    <a:pt x="1030" y="6108"/>
                  </a:cubicBezTo>
                  <a:cubicBezTo>
                    <a:pt x="929" y="6021"/>
                    <a:pt x="798" y="5977"/>
                    <a:pt x="653" y="5977"/>
                  </a:cubicBezTo>
                  <a:cubicBezTo>
                    <a:pt x="450" y="5977"/>
                    <a:pt x="305" y="6050"/>
                    <a:pt x="189" y="6180"/>
                  </a:cubicBezTo>
                  <a:cubicBezTo>
                    <a:pt x="59" y="6311"/>
                    <a:pt x="1" y="6456"/>
                    <a:pt x="1" y="6630"/>
                  </a:cubicBezTo>
                  <a:cubicBezTo>
                    <a:pt x="1" y="6731"/>
                    <a:pt x="30" y="6833"/>
                    <a:pt x="73" y="6934"/>
                  </a:cubicBezTo>
                  <a:cubicBezTo>
                    <a:pt x="117" y="7050"/>
                    <a:pt x="204" y="7137"/>
                    <a:pt x="291" y="7225"/>
                  </a:cubicBezTo>
                  <a:cubicBezTo>
                    <a:pt x="697" y="7558"/>
                    <a:pt x="1088" y="7790"/>
                    <a:pt x="1509" y="7921"/>
                  </a:cubicBezTo>
                  <a:cubicBezTo>
                    <a:pt x="1930" y="8051"/>
                    <a:pt x="2394" y="8124"/>
                    <a:pt x="2931" y="8124"/>
                  </a:cubicBezTo>
                  <a:cubicBezTo>
                    <a:pt x="3424" y="8124"/>
                    <a:pt x="3902" y="8066"/>
                    <a:pt x="4338" y="7863"/>
                  </a:cubicBezTo>
                  <a:cubicBezTo>
                    <a:pt x="4773" y="7660"/>
                    <a:pt x="5135" y="7399"/>
                    <a:pt x="5411" y="7050"/>
                  </a:cubicBezTo>
                  <a:cubicBezTo>
                    <a:pt x="5672" y="6688"/>
                    <a:pt x="5803" y="6267"/>
                    <a:pt x="5803" y="5774"/>
                  </a:cubicBezTo>
                  <a:cubicBezTo>
                    <a:pt x="5803" y="5397"/>
                    <a:pt x="5745" y="5078"/>
                    <a:pt x="5643" y="4802"/>
                  </a:cubicBezTo>
                  <a:cubicBezTo>
                    <a:pt x="5527" y="4527"/>
                    <a:pt x="5353" y="4309"/>
                    <a:pt x="5135" y="4135"/>
                  </a:cubicBezTo>
                  <a:cubicBezTo>
                    <a:pt x="4918" y="3946"/>
                    <a:pt x="4628" y="3801"/>
                    <a:pt x="4280" y="3700"/>
                  </a:cubicBezTo>
                  <a:cubicBezTo>
                    <a:pt x="3931" y="3584"/>
                    <a:pt x="3540" y="3497"/>
                    <a:pt x="3090" y="3410"/>
                  </a:cubicBezTo>
                  <a:cubicBezTo>
                    <a:pt x="2742" y="3337"/>
                    <a:pt x="2452" y="3265"/>
                    <a:pt x="2191" y="3163"/>
                  </a:cubicBezTo>
                  <a:cubicBezTo>
                    <a:pt x="1959" y="3091"/>
                    <a:pt x="1756" y="2975"/>
                    <a:pt x="1640" y="2829"/>
                  </a:cubicBezTo>
                  <a:cubicBezTo>
                    <a:pt x="1509" y="2684"/>
                    <a:pt x="1437" y="2481"/>
                    <a:pt x="1437" y="2264"/>
                  </a:cubicBezTo>
                  <a:cubicBezTo>
                    <a:pt x="1437" y="2075"/>
                    <a:pt x="1495" y="1916"/>
                    <a:pt x="1596" y="1771"/>
                  </a:cubicBezTo>
                  <a:cubicBezTo>
                    <a:pt x="1727" y="1626"/>
                    <a:pt x="1886" y="1524"/>
                    <a:pt x="2104" y="1422"/>
                  </a:cubicBezTo>
                  <a:cubicBezTo>
                    <a:pt x="2321" y="1335"/>
                    <a:pt x="2597" y="1306"/>
                    <a:pt x="2916" y="1306"/>
                  </a:cubicBezTo>
                  <a:cubicBezTo>
                    <a:pt x="3119" y="1306"/>
                    <a:pt x="3337" y="1321"/>
                    <a:pt x="3554" y="1393"/>
                  </a:cubicBezTo>
                  <a:cubicBezTo>
                    <a:pt x="3772" y="1451"/>
                    <a:pt x="3990" y="1539"/>
                    <a:pt x="4193" y="1626"/>
                  </a:cubicBezTo>
                  <a:cubicBezTo>
                    <a:pt x="4396" y="1727"/>
                    <a:pt x="4555" y="1814"/>
                    <a:pt x="4686" y="1916"/>
                  </a:cubicBezTo>
                  <a:cubicBezTo>
                    <a:pt x="4773" y="1988"/>
                    <a:pt x="4874" y="2032"/>
                    <a:pt x="4990" y="2032"/>
                  </a:cubicBezTo>
                  <a:cubicBezTo>
                    <a:pt x="5164" y="2032"/>
                    <a:pt x="5309" y="1959"/>
                    <a:pt x="5440" y="1829"/>
                  </a:cubicBezTo>
                  <a:cubicBezTo>
                    <a:pt x="5571" y="1684"/>
                    <a:pt x="5643" y="1539"/>
                    <a:pt x="5643" y="1379"/>
                  </a:cubicBezTo>
                  <a:cubicBezTo>
                    <a:pt x="5643" y="1161"/>
                    <a:pt x="5527" y="958"/>
                    <a:pt x="5309" y="770"/>
                  </a:cubicBezTo>
                  <a:cubicBezTo>
                    <a:pt x="5063" y="538"/>
                    <a:pt x="4715" y="364"/>
                    <a:pt x="4294" y="219"/>
                  </a:cubicBezTo>
                  <a:cubicBezTo>
                    <a:pt x="3888" y="74"/>
                    <a:pt x="3424" y="1"/>
                    <a:pt x="2945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>
              <a:extLst>
                <a:ext uri="{FF2B5EF4-FFF2-40B4-BE49-F238E27FC236}">
                  <a16:creationId xmlns:a16="http://schemas.microsoft.com/office/drawing/2014/main" id="{0CC56587-CC3B-A04D-6545-991A501261FA}"/>
                </a:ext>
              </a:extLst>
            </p:cNvPr>
            <p:cNvSpPr/>
            <p:nvPr/>
          </p:nvSpPr>
          <p:spPr>
            <a:xfrm>
              <a:off x="5726825" y="1373800"/>
              <a:ext cx="174825" cy="200200"/>
            </a:xfrm>
            <a:custGeom>
              <a:avLst/>
              <a:gdLst/>
              <a:ahLst/>
              <a:cxnLst/>
              <a:rect l="l" t="t" r="r" b="b"/>
              <a:pathLst>
                <a:path w="6993" h="8008" extrusionOk="0">
                  <a:moveTo>
                    <a:pt x="3453" y="2225"/>
                  </a:moveTo>
                  <a:lnTo>
                    <a:pt x="4581" y="4860"/>
                  </a:lnTo>
                  <a:lnTo>
                    <a:pt x="2339" y="4860"/>
                  </a:lnTo>
                  <a:lnTo>
                    <a:pt x="3453" y="2225"/>
                  </a:lnTo>
                  <a:close/>
                  <a:moveTo>
                    <a:pt x="3526" y="1"/>
                  </a:moveTo>
                  <a:cubicBezTo>
                    <a:pt x="3381" y="1"/>
                    <a:pt x="3250" y="15"/>
                    <a:pt x="3119" y="102"/>
                  </a:cubicBezTo>
                  <a:cubicBezTo>
                    <a:pt x="3003" y="175"/>
                    <a:pt x="2902" y="305"/>
                    <a:pt x="2858" y="450"/>
                  </a:cubicBezTo>
                  <a:lnTo>
                    <a:pt x="44" y="7195"/>
                  </a:lnTo>
                  <a:cubicBezTo>
                    <a:pt x="30" y="7268"/>
                    <a:pt x="1" y="7340"/>
                    <a:pt x="1" y="7413"/>
                  </a:cubicBezTo>
                  <a:cubicBezTo>
                    <a:pt x="1" y="7572"/>
                    <a:pt x="59" y="7717"/>
                    <a:pt x="146" y="7833"/>
                  </a:cubicBezTo>
                  <a:cubicBezTo>
                    <a:pt x="247" y="7935"/>
                    <a:pt x="407" y="7993"/>
                    <a:pt x="610" y="7993"/>
                  </a:cubicBezTo>
                  <a:cubicBezTo>
                    <a:pt x="726" y="7993"/>
                    <a:pt x="857" y="7935"/>
                    <a:pt x="973" y="7862"/>
                  </a:cubicBezTo>
                  <a:cubicBezTo>
                    <a:pt x="1074" y="7790"/>
                    <a:pt x="1147" y="7688"/>
                    <a:pt x="1205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790"/>
                    <a:pt x="5991" y="7891"/>
                  </a:cubicBezTo>
                  <a:cubicBezTo>
                    <a:pt x="6093" y="7978"/>
                    <a:pt x="6224" y="8007"/>
                    <a:pt x="6354" y="8007"/>
                  </a:cubicBezTo>
                  <a:cubicBezTo>
                    <a:pt x="6514" y="8007"/>
                    <a:pt x="6659" y="7964"/>
                    <a:pt x="6789" y="7833"/>
                  </a:cubicBezTo>
                  <a:cubicBezTo>
                    <a:pt x="6920" y="7703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64"/>
                  </a:cubicBezTo>
                  <a:lnTo>
                    <a:pt x="4164" y="450"/>
                  </a:lnTo>
                  <a:cubicBezTo>
                    <a:pt x="4106" y="305"/>
                    <a:pt x="4019" y="204"/>
                    <a:pt x="3903" y="131"/>
                  </a:cubicBezTo>
                  <a:cubicBezTo>
                    <a:pt x="3772" y="30"/>
                    <a:pt x="3656" y="1"/>
                    <a:pt x="35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>
              <a:extLst>
                <a:ext uri="{FF2B5EF4-FFF2-40B4-BE49-F238E27FC236}">
                  <a16:creationId xmlns:a16="http://schemas.microsoft.com/office/drawing/2014/main" id="{B6D5BF67-8959-CC67-446F-DB7E35B01B17}"/>
                </a:ext>
              </a:extLst>
            </p:cNvPr>
            <p:cNvSpPr/>
            <p:nvPr/>
          </p:nvSpPr>
          <p:spPr>
            <a:xfrm>
              <a:off x="5886750" y="1373075"/>
              <a:ext cx="174825" cy="199100"/>
            </a:xfrm>
            <a:custGeom>
              <a:avLst/>
              <a:gdLst/>
              <a:ahLst/>
              <a:cxnLst/>
              <a:rect l="l" t="t" r="r" b="b"/>
              <a:pathLst>
                <a:path w="6993" h="7964" extrusionOk="0">
                  <a:moveTo>
                    <a:pt x="697" y="0"/>
                  </a:moveTo>
                  <a:cubicBezTo>
                    <a:pt x="552" y="0"/>
                    <a:pt x="407" y="73"/>
                    <a:pt x="247" y="189"/>
                  </a:cubicBezTo>
                  <a:cubicBezTo>
                    <a:pt x="73" y="320"/>
                    <a:pt x="1" y="479"/>
                    <a:pt x="1" y="697"/>
                  </a:cubicBezTo>
                  <a:cubicBezTo>
                    <a:pt x="1" y="755"/>
                    <a:pt x="30" y="784"/>
                    <a:pt x="30" y="842"/>
                  </a:cubicBezTo>
                  <a:cubicBezTo>
                    <a:pt x="30" y="900"/>
                    <a:pt x="44" y="958"/>
                    <a:pt x="59" y="987"/>
                  </a:cubicBezTo>
                  <a:lnTo>
                    <a:pt x="2858" y="7529"/>
                  </a:lnTo>
                  <a:cubicBezTo>
                    <a:pt x="2916" y="7659"/>
                    <a:pt x="3003" y="7775"/>
                    <a:pt x="3105" y="7848"/>
                  </a:cubicBezTo>
                  <a:cubicBezTo>
                    <a:pt x="3221" y="7906"/>
                    <a:pt x="3322" y="7964"/>
                    <a:pt x="3453" y="7964"/>
                  </a:cubicBezTo>
                  <a:cubicBezTo>
                    <a:pt x="3583" y="7964"/>
                    <a:pt x="3699" y="7935"/>
                    <a:pt x="3830" y="7862"/>
                  </a:cubicBezTo>
                  <a:cubicBezTo>
                    <a:pt x="3960" y="7790"/>
                    <a:pt x="4047" y="7674"/>
                    <a:pt x="4120" y="7529"/>
                  </a:cubicBezTo>
                  <a:lnTo>
                    <a:pt x="6920" y="1001"/>
                  </a:lnTo>
                  <a:cubicBezTo>
                    <a:pt x="6978" y="900"/>
                    <a:pt x="6992" y="784"/>
                    <a:pt x="6992" y="697"/>
                  </a:cubicBezTo>
                  <a:cubicBezTo>
                    <a:pt x="6992" y="494"/>
                    <a:pt x="6920" y="349"/>
                    <a:pt x="6774" y="233"/>
                  </a:cubicBezTo>
                  <a:cubicBezTo>
                    <a:pt x="6629" y="102"/>
                    <a:pt x="6470" y="44"/>
                    <a:pt x="6281" y="44"/>
                  </a:cubicBezTo>
                  <a:cubicBezTo>
                    <a:pt x="5991" y="44"/>
                    <a:pt x="5774" y="189"/>
                    <a:pt x="5643" y="436"/>
                  </a:cubicBezTo>
                  <a:lnTo>
                    <a:pt x="3573" y="5770"/>
                  </a:lnTo>
                  <a:lnTo>
                    <a:pt x="1306" y="436"/>
                  </a:lnTo>
                  <a:cubicBezTo>
                    <a:pt x="1190" y="160"/>
                    <a:pt x="987" y="0"/>
                    <a:pt x="69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>
              <a:extLst>
                <a:ext uri="{FF2B5EF4-FFF2-40B4-BE49-F238E27FC236}">
                  <a16:creationId xmlns:a16="http://schemas.microsoft.com/office/drawing/2014/main" id="{EA5D20FE-2525-079A-DD07-9DDAD3315BEA}"/>
                </a:ext>
              </a:extLst>
            </p:cNvPr>
            <p:cNvSpPr/>
            <p:nvPr/>
          </p:nvSpPr>
          <p:spPr>
            <a:xfrm>
              <a:off x="6090900" y="1375250"/>
              <a:ext cx="128775" cy="196575"/>
            </a:xfrm>
            <a:custGeom>
              <a:avLst/>
              <a:gdLst/>
              <a:ahLst/>
              <a:cxnLst/>
              <a:rect l="l" t="t" r="r" b="b"/>
              <a:pathLst>
                <a:path w="5151" h="7863" extrusionOk="0">
                  <a:moveTo>
                    <a:pt x="668" y="1"/>
                  </a:moveTo>
                  <a:cubicBezTo>
                    <a:pt x="494" y="1"/>
                    <a:pt x="335" y="44"/>
                    <a:pt x="204" y="160"/>
                  </a:cubicBezTo>
                  <a:cubicBezTo>
                    <a:pt x="73" y="276"/>
                    <a:pt x="1" y="450"/>
                    <a:pt x="1" y="639"/>
                  </a:cubicBezTo>
                  <a:lnTo>
                    <a:pt x="1" y="7166"/>
                  </a:lnTo>
                  <a:cubicBezTo>
                    <a:pt x="1" y="7369"/>
                    <a:pt x="73" y="7529"/>
                    <a:pt x="204" y="7659"/>
                  </a:cubicBezTo>
                  <a:cubicBezTo>
                    <a:pt x="320" y="7790"/>
                    <a:pt x="494" y="7862"/>
                    <a:pt x="683" y="7862"/>
                  </a:cubicBezTo>
                  <a:lnTo>
                    <a:pt x="4454" y="7862"/>
                  </a:lnTo>
                  <a:cubicBezTo>
                    <a:pt x="4657" y="7862"/>
                    <a:pt x="4817" y="7804"/>
                    <a:pt x="4947" y="7688"/>
                  </a:cubicBezTo>
                  <a:cubicBezTo>
                    <a:pt x="5078" y="7558"/>
                    <a:pt x="5150" y="7398"/>
                    <a:pt x="5150" y="7210"/>
                  </a:cubicBezTo>
                  <a:cubicBezTo>
                    <a:pt x="5150" y="7050"/>
                    <a:pt x="5078" y="6876"/>
                    <a:pt x="4947" y="6760"/>
                  </a:cubicBezTo>
                  <a:cubicBezTo>
                    <a:pt x="4817" y="6629"/>
                    <a:pt x="4657" y="6557"/>
                    <a:pt x="4454" y="6557"/>
                  </a:cubicBezTo>
                  <a:lnTo>
                    <a:pt x="1393" y="6557"/>
                  </a:lnTo>
                  <a:lnTo>
                    <a:pt x="1393" y="4468"/>
                  </a:lnTo>
                  <a:lnTo>
                    <a:pt x="3946" y="4468"/>
                  </a:lnTo>
                  <a:cubicBezTo>
                    <a:pt x="4149" y="4468"/>
                    <a:pt x="4309" y="4396"/>
                    <a:pt x="4439" y="4294"/>
                  </a:cubicBezTo>
                  <a:cubicBezTo>
                    <a:pt x="4570" y="4178"/>
                    <a:pt x="4643" y="4018"/>
                    <a:pt x="4643" y="3844"/>
                  </a:cubicBezTo>
                  <a:cubicBezTo>
                    <a:pt x="4643" y="3656"/>
                    <a:pt x="4570" y="3496"/>
                    <a:pt x="4439" y="3366"/>
                  </a:cubicBezTo>
                  <a:cubicBezTo>
                    <a:pt x="4309" y="3235"/>
                    <a:pt x="4149" y="3192"/>
                    <a:pt x="3946" y="3192"/>
                  </a:cubicBezTo>
                  <a:lnTo>
                    <a:pt x="1393" y="3192"/>
                  </a:lnTo>
                  <a:lnTo>
                    <a:pt x="1393" y="1277"/>
                  </a:lnTo>
                  <a:lnTo>
                    <a:pt x="4439" y="1277"/>
                  </a:lnTo>
                  <a:cubicBezTo>
                    <a:pt x="4643" y="1277"/>
                    <a:pt x="4802" y="1204"/>
                    <a:pt x="4933" y="1103"/>
                  </a:cubicBezTo>
                  <a:cubicBezTo>
                    <a:pt x="5063" y="987"/>
                    <a:pt x="5136" y="827"/>
                    <a:pt x="5136" y="653"/>
                  </a:cubicBezTo>
                  <a:cubicBezTo>
                    <a:pt x="5136" y="465"/>
                    <a:pt x="5063" y="305"/>
                    <a:pt x="4933" y="175"/>
                  </a:cubicBezTo>
                  <a:cubicBezTo>
                    <a:pt x="4802" y="44"/>
                    <a:pt x="4643" y="1"/>
                    <a:pt x="443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>
              <a:extLst>
                <a:ext uri="{FF2B5EF4-FFF2-40B4-BE49-F238E27FC236}">
                  <a16:creationId xmlns:a16="http://schemas.microsoft.com/office/drawing/2014/main" id="{A10BFA56-8972-4F21-C2F5-0A20CA0222A6}"/>
                </a:ext>
              </a:extLst>
            </p:cNvPr>
            <p:cNvSpPr/>
            <p:nvPr/>
          </p:nvSpPr>
          <p:spPr>
            <a:xfrm>
              <a:off x="5387425" y="1645775"/>
              <a:ext cx="137825" cy="197650"/>
            </a:xfrm>
            <a:custGeom>
              <a:avLst/>
              <a:gdLst/>
              <a:ahLst/>
              <a:cxnLst/>
              <a:rect l="l" t="t" r="r" b="b"/>
              <a:pathLst>
                <a:path w="5513" h="7906" extrusionOk="0">
                  <a:moveTo>
                    <a:pt x="3264" y="1291"/>
                  </a:moveTo>
                  <a:cubicBezTo>
                    <a:pt x="3409" y="1291"/>
                    <a:pt x="3554" y="1349"/>
                    <a:pt x="3684" y="1465"/>
                  </a:cubicBezTo>
                  <a:cubicBezTo>
                    <a:pt x="3829" y="1581"/>
                    <a:pt x="3931" y="1741"/>
                    <a:pt x="4033" y="1915"/>
                  </a:cubicBezTo>
                  <a:cubicBezTo>
                    <a:pt x="4120" y="2118"/>
                    <a:pt x="4149" y="2321"/>
                    <a:pt x="4149" y="2539"/>
                  </a:cubicBezTo>
                  <a:cubicBezTo>
                    <a:pt x="4149" y="2742"/>
                    <a:pt x="4120" y="2930"/>
                    <a:pt x="4033" y="3133"/>
                  </a:cubicBezTo>
                  <a:cubicBezTo>
                    <a:pt x="3931" y="3336"/>
                    <a:pt x="3815" y="3482"/>
                    <a:pt x="3684" y="3612"/>
                  </a:cubicBezTo>
                  <a:cubicBezTo>
                    <a:pt x="3554" y="3728"/>
                    <a:pt x="3409" y="3786"/>
                    <a:pt x="3264" y="3786"/>
                  </a:cubicBezTo>
                  <a:lnTo>
                    <a:pt x="1291" y="3786"/>
                  </a:lnTo>
                  <a:lnTo>
                    <a:pt x="1291" y="1291"/>
                  </a:lnTo>
                  <a:close/>
                  <a:moveTo>
                    <a:pt x="696" y="0"/>
                  </a:moveTo>
                  <a:cubicBezTo>
                    <a:pt x="493" y="0"/>
                    <a:pt x="334" y="73"/>
                    <a:pt x="203" y="203"/>
                  </a:cubicBezTo>
                  <a:cubicBezTo>
                    <a:pt x="73" y="319"/>
                    <a:pt x="0" y="479"/>
                    <a:pt x="0" y="682"/>
                  </a:cubicBezTo>
                  <a:lnTo>
                    <a:pt x="0" y="7209"/>
                  </a:lnTo>
                  <a:cubicBezTo>
                    <a:pt x="0" y="7412"/>
                    <a:pt x="58" y="7572"/>
                    <a:pt x="189" y="7703"/>
                  </a:cubicBezTo>
                  <a:cubicBezTo>
                    <a:pt x="305" y="7833"/>
                    <a:pt x="464" y="7906"/>
                    <a:pt x="653" y="7906"/>
                  </a:cubicBezTo>
                  <a:cubicBezTo>
                    <a:pt x="856" y="7906"/>
                    <a:pt x="1001" y="7833"/>
                    <a:pt x="1117" y="7703"/>
                  </a:cubicBezTo>
                  <a:cubicBezTo>
                    <a:pt x="1248" y="7572"/>
                    <a:pt x="1306" y="7412"/>
                    <a:pt x="1306" y="7209"/>
                  </a:cubicBezTo>
                  <a:lnTo>
                    <a:pt x="1306" y="5077"/>
                  </a:lnTo>
                  <a:lnTo>
                    <a:pt x="3264" y="5077"/>
                  </a:lnTo>
                  <a:cubicBezTo>
                    <a:pt x="3655" y="5077"/>
                    <a:pt x="4018" y="4961"/>
                    <a:pt x="4366" y="4729"/>
                  </a:cubicBezTo>
                  <a:cubicBezTo>
                    <a:pt x="4714" y="4497"/>
                    <a:pt x="4990" y="4192"/>
                    <a:pt x="5207" y="3801"/>
                  </a:cubicBezTo>
                  <a:cubicBezTo>
                    <a:pt x="5410" y="3424"/>
                    <a:pt x="5512" y="3003"/>
                    <a:pt x="5512" y="2539"/>
                  </a:cubicBezTo>
                  <a:cubicBezTo>
                    <a:pt x="5512" y="2060"/>
                    <a:pt x="5425" y="1625"/>
                    <a:pt x="5207" y="1248"/>
                  </a:cubicBezTo>
                  <a:cubicBezTo>
                    <a:pt x="4990" y="871"/>
                    <a:pt x="4714" y="581"/>
                    <a:pt x="4366" y="348"/>
                  </a:cubicBezTo>
                  <a:cubicBezTo>
                    <a:pt x="4033" y="102"/>
                    <a:pt x="3670" y="0"/>
                    <a:pt x="3264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>
              <a:extLst>
                <a:ext uri="{FF2B5EF4-FFF2-40B4-BE49-F238E27FC236}">
                  <a16:creationId xmlns:a16="http://schemas.microsoft.com/office/drawing/2014/main" id="{BEB8C88D-5A7D-22D2-29C8-B47C6A037D2E}"/>
                </a:ext>
              </a:extLst>
            </p:cNvPr>
            <p:cNvSpPr/>
            <p:nvPr/>
          </p:nvSpPr>
          <p:spPr>
            <a:xfrm>
              <a:off x="5557850" y="1644675"/>
              <a:ext cx="125850" cy="197675"/>
            </a:xfrm>
            <a:custGeom>
              <a:avLst/>
              <a:gdLst/>
              <a:ahLst/>
              <a:cxnLst/>
              <a:rect l="l" t="t" r="r" b="b"/>
              <a:pathLst>
                <a:path w="5034" h="7907" extrusionOk="0">
                  <a:moveTo>
                    <a:pt x="726" y="1"/>
                  </a:moveTo>
                  <a:cubicBezTo>
                    <a:pt x="508" y="1"/>
                    <a:pt x="320" y="73"/>
                    <a:pt x="204" y="204"/>
                  </a:cubicBezTo>
                  <a:cubicBezTo>
                    <a:pt x="73" y="334"/>
                    <a:pt x="0" y="494"/>
                    <a:pt x="0" y="697"/>
                  </a:cubicBezTo>
                  <a:lnTo>
                    <a:pt x="0" y="7224"/>
                  </a:lnTo>
                  <a:cubicBezTo>
                    <a:pt x="0" y="7427"/>
                    <a:pt x="73" y="7587"/>
                    <a:pt x="204" y="7717"/>
                  </a:cubicBezTo>
                  <a:cubicBezTo>
                    <a:pt x="320" y="7834"/>
                    <a:pt x="494" y="7906"/>
                    <a:pt x="682" y="7906"/>
                  </a:cubicBezTo>
                  <a:lnTo>
                    <a:pt x="4352" y="7906"/>
                  </a:lnTo>
                  <a:cubicBezTo>
                    <a:pt x="4555" y="7906"/>
                    <a:pt x="4715" y="7863"/>
                    <a:pt x="4845" y="7732"/>
                  </a:cubicBezTo>
                  <a:cubicBezTo>
                    <a:pt x="4961" y="7601"/>
                    <a:pt x="5034" y="7442"/>
                    <a:pt x="5034" y="7253"/>
                  </a:cubicBezTo>
                  <a:cubicBezTo>
                    <a:pt x="5034" y="7079"/>
                    <a:pt x="4976" y="6920"/>
                    <a:pt x="4845" y="6789"/>
                  </a:cubicBezTo>
                  <a:cubicBezTo>
                    <a:pt x="4715" y="6659"/>
                    <a:pt x="4555" y="6601"/>
                    <a:pt x="4352" y="6601"/>
                  </a:cubicBezTo>
                  <a:lnTo>
                    <a:pt x="4352" y="6572"/>
                  </a:lnTo>
                  <a:lnTo>
                    <a:pt x="1407" y="6572"/>
                  </a:lnTo>
                  <a:lnTo>
                    <a:pt x="1407" y="697"/>
                  </a:lnTo>
                  <a:cubicBezTo>
                    <a:pt x="1407" y="494"/>
                    <a:pt x="1335" y="334"/>
                    <a:pt x="1190" y="204"/>
                  </a:cubicBezTo>
                  <a:cubicBezTo>
                    <a:pt x="1074" y="73"/>
                    <a:pt x="900" y="1"/>
                    <a:pt x="72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>
              <a:extLst>
                <a:ext uri="{FF2B5EF4-FFF2-40B4-BE49-F238E27FC236}">
                  <a16:creationId xmlns:a16="http://schemas.microsoft.com/office/drawing/2014/main" id="{82EF27EA-7FAA-78C6-2B42-B195FB8EBE93}"/>
                </a:ext>
              </a:extLst>
            </p:cNvPr>
            <p:cNvSpPr/>
            <p:nvPr/>
          </p:nvSpPr>
          <p:spPr>
            <a:xfrm>
              <a:off x="5697825" y="1644325"/>
              <a:ext cx="174800" cy="200550"/>
            </a:xfrm>
            <a:custGeom>
              <a:avLst/>
              <a:gdLst/>
              <a:ahLst/>
              <a:cxnLst/>
              <a:rect l="l" t="t" r="r" b="b"/>
              <a:pathLst>
                <a:path w="6992" h="8022" extrusionOk="0">
                  <a:moveTo>
                    <a:pt x="3453" y="2225"/>
                  </a:moveTo>
                  <a:lnTo>
                    <a:pt x="4581" y="4859"/>
                  </a:lnTo>
                  <a:lnTo>
                    <a:pt x="2339" y="4859"/>
                  </a:lnTo>
                  <a:lnTo>
                    <a:pt x="3453" y="2225"/>
                  </a:lnTo>
                  <a:close/>
                  <a:moveTo>
                    <a:pt x="3525" y="0"/>
                  </a:moveTo>
                  <a:cubicBezTo>
                    <a:pt x="3380" y="0"/>
                    <a:pt x="3250" y="15"/>
                    <a:pt x="3119" y="116"/>
                  </a:cubicBezTo>
                  <a:cubicBezTo>
                    <a:pt x="3003" y="189"/>
                    <a:pt x="2901" y="305"/>
                    <a:pt x="2858" y="450"/>
                  </a:cubicBezTo>
                  <a:lnTo>
                    <a:pt x="44" y="7195"/>
                  </a:lnTo>
                  <a:cubicBezTo>
                    <a:pt x="15" y="7267"/>
                    <a:pt x="0" y="7340"/>
                    <a:pt x="0" y="7412"/>
                  </a:cubicBezTo>
                  <a:cubicBezTo>
                    <a:pt x="0" y="7586"/>
                    <a:pt x="58" y="7731"/>
                    <a:pt x="145" y="7833"/>
                  </a:cubicBezTo>
                  <a:cubicBezTo>
                    <a:pt x="247" y="7949"/>
                    <a:pt x="407" y="7993"/>
                    <a:pt x="610" y="7993"/>
                  </a:cubicBezTo>
                  <a:cubicBezTo>
                    <a:pt x="726" y="7993"/>
                    <a:pt x="856" y="7949"/>
                    <a:pt x="972" y="7877"/>
                  </a:cubicBezTo>
                  <a:cubicBezTo>
                    <a:pt x="1074" y="7804"/>
                    <a:pt x="1146" y="7688"/>
                    <a:pt x="1204" y="7543"/>
                  </a:cubicBezTo>
                  <a:lnTo>
                    <a:pt x="1787" y="6165"/>
                  </a:lnTo>
                  <a:lnTo>
                    <a:pt x="5140" y="6165"/>
                  </a:lnTo>
                  <a:lnTo>
                    <a:pt x="5730" y="7543"/>
                  </a:lnTo>
                  <a:cubicBezTo>
                    <a:pt x="5788" y="7688"/>
                    <a:pt x="5875" y="7804"/>
                    <a:pt x="5991" y="7891"/>
                  </a:cubicBezTo>
                  <a:cubicBezTo>
                    <a:pt x="6093" y="7978"/>
                    <a:pt x="6223" y="8022"/>
                    <a:pt x="6354" y="8022"/>
                  </a:cubicBezTo>
                  <a:cubicBezTo>
                    <a:pt x="6513" y="8022"/>
                    <a:pt x="6658" y="7964"/>
                    <a:pt x="6789" y="7833"/>
                  </a:cubicBezTo>
                  <a:cubicBezTo>
                    <a:pt x="6905" y="7702"/>
                    <a:pt x="6992" y="7543"/>
                    <a:pt x="6992" y="7340"/>
                  </a:cubicBezTo>
                  <a:cubicBezTo>
                    <a:pt x="6992" y="7253"/>
                    <a:pt x="6963" y="7166"/>
                    <a:pt x="6934" y="7079"/>
                  </a:cubicBezTo>
                  <a:lnTo>
                    <a:pt x="4163" y="450"/>
                  </a:lnTo>
                  <a:cubicBezTo>
                    <a:pt x="4105" y="305"/>
                    <a:pt x="4004" y="203"/>
                    <a:pt x="3902" y="131"/>
                  </a:cubicBezTo>
                  <a:cubicBezTo>
                    <a:pt x="3772" y="44"/>
                    <a:pt x="3656" y="0"/>
                    <a:pt x="352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>
              <a:extLst>
                <a:ext uri="{FF2B5EF4-FFF2-40B4-BE49-F238E27FC236}">
                  <a16:creationId xmlns:a16="http://schemas.microsoft.com/office/drawing/2014/main" id="{F63CECBE-8369-345B-0522-A624A3EC9A0C}"/>
                </a:ext>
              </a:extLst>
            </p:cNvPr>
            <p:cNvSpPr/>
            <p:nvPr/>
          </p:nvSpPr>
          <p:spPr>
            <a:xfrm>
              <a:off x="5896550" y="1645775"/>
              <a:ext cx="164650" cy="197650"/>
            </a:xfrm>
            <a:custGeom>
              <a:avLst/>
              <a:gdLst/>
              <a:ahLst/>
              <a:cxnLst/>
              <a:rect l="l" t="t" r="r" b="b"/>
              <a:pathLst>
                <a:path w="6586" h="7906" extrusionOk="0">
                  <a:moveTo>
                    <a:pt x="682" y="0"/>
                  </a:moveTo>
                  <a:cubicBezTo>
                    <a:pt x="479" y="0"/>
                    <a:pt x="319" y="73"/>
                    <a:pt x="189" y="203"/>
                  </a:cubicBezTo>
                  <a:cubicBezTo>
                    <a:pt x="73" y="319"/>
                    <a:pt x="0" y="493"/>
                    <a:pt x="0" y="682"/>
                  </a:cubicBezTo>
                  <a:lnTo>
                    <a:pt x="0" y="7267"/>
                  </a:lnTo>
                  <a:cubicBezTo>
                    <a:pt x="0" y="7456"/>
                    <a:pt x="58" y="7601"/>
                    <a:pt x="160" y="7717"/>
                  </a:cubicBezTo>
                  <a:cubicBezTo>
                    <a:pt x="276" y="7848"/>
                    <a:pt x="421" y="7906"/>
                    <a:pt x="595" y="7906"/>
                  </a:cubicBezTo>
                  <a:cubicBezTo>
                    <a:pt x="783" y="7906"/>
                    <a:pt x="943" y="7848"/>
                    <a:pt x="1045" y="7717"/>
                  </a:cubicBezTo>
                  <a:cubicBezTo>
                    <a:pt x="1175" y="7601"/>
                    <a:pt x="1233" y="7456"/>
                    <a:pt x="1233" y="7267"/>
                  </a:cubicBezTo>
                  <a:lnTo>
                    <a:pt x="1233" y="2457"/>
                  </a:lnTo>
                  <a:lnTo>
                    <a:pt x="5367" y="7703"/>
                  </a:lnTo>
                  <a:cubicBezTo>
                    <a:pt x="5425" y="7775"/>
                    <a:pt x="5498" y="7819"/>
                    <a:pt x="5599" y="7848"/>
                  </a:cubicBezTo>
                  <a:cubicBezTo>
                    <a:pt x="5686" y="7891"/>
                    <a:pt x="5802" y="7906"/>
                    <a:pt x="5889" y="7906"/>
                  </a:cubicBezTo>
                  <a:cubicBezTo>
                    <a:pt x="6092" y="7906"/>
                    <a:pt x="6252" y="7833"/>
                    <a:pt x="6382" y="7703"/>
                  </a:cubicBezTo>
                  <a:cubicBezTo>
                    <a:pt x="6513" y="7572"/>
                    <a:pt x="6586" y="7412"/>
                    <a:pt x="6586" y="7209"/>
                  </a:cubicBezTo>
                  <a:lnTo>
                    <a:pt x="6586" y="639"/>
                  </a:lnTo>
                  <a:cubicBezTo>
                    <a:pt x="6586" y="450"/>
                    <a:pt x="6528" y="305"/>
                    <a:pt x="6411" y="174"/>
                  </a:cubicBezTo>
                  <a:cubicBezTo>
                    <a:pt x="6310" y="58"/>
                    <a:pt x="6165" y="0"/>
                    <a:pt x="5976" y="0"/>
                  </a:cubicBezTo>
                  <a:cubicBezTo>
                    <a:pt x="5788" y="0"/>
                    <a:pt x="5643" y="44"/>
                    <a:pt x="5527" y="145"/>
                  </a:cubicBezTo>
                  <a:cubicBezTo>
                    <a:pt x="5425" y="276"/>
                    <a:pt x="5367" y="421"/>
                    <a:pt x="5367" y="595"/>
                  </a:cubicBezTo>
                  <a:lnTo>
                    <a:pt x="5367" y="5457"/>
                  </a:lnTo>
                  <a:lnTo>
                    <a:pt x="1262" y="232"/>
                  </a:lnTo>
                  <a:cubicBezTo>
                    <a:pt x="1204" y="160"/>
                    <a:pt x="1117" y="87"/>
                    <a:pt x="1016" y="58"/>
                  </a:cubicBezTo>
                  <a:cubicBezTo>
                    <a:pt x="900" y="15"/>
                    <a:pt x="798" y="0"/>
                    <a:pt x="682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>
              <a:extLst>
                <a:ext uri="{FF2B5EF4-FFF2-40B4-BE49-F238E27FC236}">
                  <a16:creationId xmlns:a16="http://schemas.microsoft.com/office/drawing/2014/main" id="{8FB92094-9EB1-EE64-598A-24F0F881C4F2}"/>
                </a:ext>
              </a:extLst>
            </p:cNvPr>
            <p:cNvSpPr/>
            <p:nvPr/>
          </p:nvSpPr>
          <p:spPr>
            <a:xfrm>
              <a:off x="6103975" y="1645775"/>
              <a:ext cx="128750" cy="197300"/>
            </a:xfrm>
            <a:custGeom>
              <a:avLst/>
              <a:gdLst/>
              <a:ahLst/>
              <a:cxnLst/>
              <a:rect l="l" t="t" r="r" b="b"/>
              <a:pathLst>
                <a:path w="5150" h="7892" extrusionOk="0">
                  <a:moveTo>
                    <a:pt x="682" y="0"/>
                  </a:moveTo>
                  <a:cubicBezTo>
                    <a:pt x="479" y="0"/>
                    <a:pt x="319" y="44"/>
                    <a:pt x="203" y="174"/>
                  </a:cubicBezTo>
                  <a:cubicBezTo>
                    <a:pt x="73" y="305"/>
                    <a:pt x="0" y="464"/>
                    <a:pt x="0" y="668"/>
                  </a:cubicBezTo>
                  <a:lnTo>
                    <a:pt x="0" y="7195"/>
                  </a:lnTo>
                  <a:cubicBezTo>
                    <a:pt x="0" y="7398"/>
                    <a:pt x="73" y="7557"/>
                    <a:pt x="203" y="7688"/>
                  </a:cubicBezTo>
                  <a:cubicBezTo>
                    <a:pt x="334" y="7819"/>
                    <a:pt x="493" y="7891"/>
                    <a:pt x="696" y="7891"/>
                  </a:cubicBezTo>
                  <a:lnTo>
                    <a:pt x="4468" y="7891"/>
                  </a:lnTo>
                  <a:cubicBezTo>
                    <a:pt x="4656" y="7891"/>
                    <a:pt x="4830" y="7833"/>
                    <a:pt x="4946" y="7703"/>
                  </a:cubicBezTo>
                  <a:cubicBezTo>
                    <a:pt x="5077" y="7572"/>
                    <a:pt x="5149" y="7412"/>
                    <a:pt x="5149" y="7238"/>
                  </a:cubicBezTo>
                  <a:cubicBezTo>
                    <a:pt x="5149" y="7064"/>
                    <a:pt x="5077" y="6905"/>
                    <a:pt x="4946" y="6774"/>
                  </a:cubicBezTo>
                  <a:cubicBezTo>
                    <a:pt x="4830" y="6644"/>
                    <a:pt x="4656" y="6571"/>
                    <a:pt x="4468" y="6571"/>
                  </a:cubicBezTo>
                  <a:lnTo>
                    <a:pt x="1393" y="6571"/>
                  </a:lnTo>
                  <a:lnTo>
                    <a:pt x="1393" y="4482"/>
                  </a:lnTo>
                  <a:lnTo>
                    <a:pt x="3960" y="4482"/>
                  </a:lnTo>
                  <a:cubicBezTo>
                    <a:pt x="4149" y="4482"/>
                    <a:pt x="4323" y="4410"/>
                    <a:pt x="4439" y="4294"/>
                  </a:cubicBezTo>
                  <a:cubicBezTo>
                    <a:pt x="4569" y="4192"/>
                    <a:pt x="4642" y="4018"/>
                    <a:pt x="4642" y="3844"/>
                  </a:cubicBezTo>
                  <a:cubicBezTo>
                    <a:pt x="4642" y="3656"/>
                    <a:pt x="4569" y="3496"/>
                    <a:pt x="4439" y="3365"/>
                  </a:cubicBezTo>
                  <a:cubicBezTo>
                    <a:pt x="4323" y="3249"/>
                    <a:pt x="4149" y="3191"/>
                    <a:pt x="3960" y="3191"/>
                  </a:cubicBezTo>
                  <a:lnTo>
                    <a:pt x="1393" y="3191"/>
                  </a:lnTo>
                  <a:lnTo>
                    <a:pt x="1393" y="1291"/>
                  </a:lnTo>
                  <a:lnTo>
                    <a:pt x="4453" y="1291"/>
                  </a:lnTo>
                  <a:cubicBezTo>
                    <a:pt x="4642" y="1291"/>
                    <a:pt x="4816" y="1219"/>
                    <a:pt x="4932" y="1103"/>
                  </a:cubicBezTo>
                  <a:cubicBezTo>
                    <a:pt x="5062" y="1001"/>
                    <a:pt x="5135" y="827"/>
                    <a:pt x="5135" y="653"/>
                  </a:cubicBezTo>
                  <a:cubicBezTo>
                    <a:pt x="5135" y="464"/>
                    <a:pt x="5062" y="305"/>
                    <a:pt x="4932" y="174"/>
                  </a:cubicBezTo>
                  <a:cubicBezTo>
                    <a:pt x="4816" y="58"/>
                    <a:pt x="4642" y="0"/>
                    <a:pt x="4453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>
              <a:extLst>
                <a:ext uri="{FF2B5EF4-FFF2-40B4-BE49-F238E27FC236}">
                  <a16:creationId xmlns:a16="http://schemas.microsoft.com/office/drawing/2014/main" id="{899BF03C-00A8-FBD4-C62A-437B13029298}"/>
                </a:ext>
              </a:extLst>
            </p:cNvPr>
            <p:cNvSpPr/>
            <p:nvPr/>
          </p:nvSpPr>
          <p:spPr>
            <a:xfrm>
              <a:off x="6251925" y="1645050"/>
              <a:ext cx="159575" cy="198025"/>
            </a:xfrm>
            <a:custGeom>
              <a:avLst/>
              <a:gdLst/>
              <a:ahLst/>
              <a:cxnLst/>
              <a:rect l="l" t="t" r="r" b="b"/>
              <a:pathLst>
                <a:path w="6383" h="7921" extrusionOk="0">
                  <a:moveTo>
                    <a:pt x="682" y="0"/>
                  </a:moveTo>
                  <a:cubicBezTo>
                    <a:pt x="493" y="0"/>
                    <a:pt x="319" y="73"/>
                    <a:pt x="203" y="189"/>
                  </a:cubicBezTo>
                  <a:cubicBezTo>
                    <a:pt x="73" y="319"/>
                    <a:pt x="0" y="464"/>
                    <a:pt x="0" y="653"/>
                  </a:cubicBezTo>
                  <a:cubicBezTo>
                    <a:pt x="0" y="856"/>
                    <a:pt x="73" y="1001"/>
                    <a:pt x="203" y="1132"/>
                  </a:cubicBezTo>
                  <a:cubicBezTo>
                    <a:pt x="319" y="1262"/>
                    <a:pt x="493" y="1320"/>
                    <a:pt x="682" y="1320"/>
                  </a:cubicBezTo>
                  <a:lnTo>
                    <a:pt x="2466" y="1320"/>
                  </a:lnTo>
                  <a:lnTo>
                    <a:pt x="2466" y="7224"/>
                  </a:lnTo>
                  <a:cubicBezTo>
                    <a:pt x="2466" y="7427"/>
                    <a:pt x="2539" y="7586"/>
                    <a:pt x="2669" y="7717"/>
                  </a:cubicBezTo>
                  <a:cubicBezTo>
                    <a:pt x="2814" y="7848"/>
                    <a:pt x="2974" y="7920"/>
                    <a:pt x="3191" y="7920"/>
                  </a:cubicBezTo>
                  <a:cubicBezTo>
                    <a:pt x="3409" y="7920"/>
                    <a:pt x="3583" y="7848"/>
                    <a:pt x="3713" y="7717"/>
                  </a:cubicBezTo>
                  <a:cubicBezTo>
                    <a:pt x="3859" y="7586"/>
                    <a:pt x="3931" y="7427"/>
                    <a:pt x="3931" y="7224"/>
                  </a:cubicBezTo>
                  <a:lnTo>
                    <a:pt x="3931" y="1320"/>
                  </a:lnTo>
                  <a:lnTo>
                    <a:pt x="5686" y="1320"/>
                  </a:lnTo>
                  <a:cubicBezTo>
                    <a:pt x="5889" y="1320"/>
                    <a:pt x="6049" y="1248"/>
                    <a:pt x="6179" y="1132"/>
                  </a:cubicBezTo>
                  <a:cubicBezTo>
                    <a:pt x="6310" y="1001"/>
                    <a:pt x="6382" y="856"/>
                    <a:pt x="6382" y="653"/>
                  </a:cubicBezTo>
                  <a:cubicBezTo>
                    <a:pt x="6382" y="464"/>
                    <a:pt x="6310" y="319"/>
                    <a:pt x="6179" y="189"/>
                  </a:cubicBezTo>
                  <a:cubicBezTo>
                    <a:pt x="6049" y="58"/>
                    <a:pt x="5889" y="0"/>
                    <a:pt x="568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>
              <a:extLst>
                <a:ext uri="{FF2B5EF4-FFF2-40B4-BE49-F238E27FC236}">
                  <a16:creationId xmlns:a16="http://schemas.microsoft.com/office/drawing/2014/main" id="{D29C4E4B-98DB-F9F6-77D1-9965E9DD7A7A}"/>
                </a:ext>
              </a:extLst>
            </p:cNvPr>
            <p:cNvSpPr/>
            <p:nvPr/>
          </p:nvSpPr>
          <p:spPr>
            <a:xfrm>
              <a:off x="5802950" y="1923550"/>
              <a:ext cx="144825" cy="127300"/>
            </a:xfrm>
            <a:custGeom>
              <a:avLst/>
              <a:gdLst/>
              <a:ahLst/>
              <a:cxnLst/>
              <a:rect l="l" t="t" r="r" b="b"/>
              <a:pathLst>
                <a:path w="5793" h="5092" extrusionOk="0">
                  <a:moveTo>
                    <a:pt x="1655" y="0"/>
                  </a:moveTo>
                  <a:cubicBezTo>
                    <a:pt x="830" y="0"/>
                    <a:pt x="0" y="706"/>
                    <a:pt x="248" y="1726"/>
                  </a:cubicBezTo>
                  <a:cubicBezTo>
                    <a:pt x="771" y="4047"/>
                    <a:pt x="2903" y="5091"/>
                    <a:pt x="2903" y="5091"/>
                  </a:cubicBezTo>
                  <a:cubicBezTo>
                    <a:pt x="2903" y="5091"/>
                    <a:pt x="5050" y="4062"/>
                    <a:pt x="5572" y="1726"/>
                  </a:cubicBezTo>
                  <a:cubicBezTo>
                    <a:pt x="5792" y="706"/>
                    <a:pt x="4953" y="0"/>
                    <a:pt x="4124" y="0"/>
                  </a:cubicBezTo>
                  <a:cubicBezTo>
                    <a:pt x="3645" y="0"/>
                    <a:pt x="3169" y="236"/>
                    <a:pt x="2903" y="783"/>
                  </a:cubicBezTo>
                  <a:cubicBezTo>
                    <a:pt x="2888" y="812"/>
                    <a:pt x="2888" y="1219"/>
                    <a:pt x="2888" y="1219"/>
                  </a:cubicBezTo>
                  <a:cubicBezTo>
                    <a:pt x="2888" y="1219"/>
                    <a:pt x="2888" y="812"/>
                    <a:pt x="2874" y="783"/>
                  </a:cubicBezTo>
                  <a:cubicBezTo>
                    <a:pt x="2608" y="236"/>
                    <a:pt x="2132" y="0"/>
                    <a:pt x="1655" y="0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3">
            <a:extLst>
              <a:ext uri="{FF2B5EF4-FFF2-40B4-BE49-F238E27FC236}">
                <a16:creationId xmlns:a16="http://schemas.microsoft.com/office/drawing/2014/main" id="{808F3D10-1529-6590-A39D-AC8EFD469192}"/>
              </a:ext>
            </a:extLst>
          </p:cNvPr>
          <p:cNvGrpSpPr/>
          <p:nvPr/>
        </p:nvGrpSpPr>
        <p:grpSpPr>
          <a:xfrm rot="-429939">
            <a:off x="6711223" y="2460446"/>
            <a:ext cx="1855542" cy="1908825"/>
            <a:chOff x="2864625" y="686975"/>
            <a:chExt cx="1768200" cy="1818975"/>
          </a:xfrm>
        </p:grpSpPr>
        <p:sp>
          <p:nvSpPr>
            <p:cNvPr id="1279" name="Google Shape;1279;p43">
              <a:extLst>
                <a:ext uri="{FF2B5EF4-FFF2-40B4-BE49-F238E27FC236}">
                  <a16:creationId xmlns:a16="http://schemas.microsoft.com/office/drawing/2014/main" id="{B65B6363-75E2-B30C-0694-26F910B75396}"/>
                </a:ext>
              </a:extLst>
            </p:cNvPr>
            <p:cNvSpPr/>
            <p:nvPr/>
          </p:nvSpPr>
          <p:spPr>
            <a:xfrm>
              <a:off x="2864625" y="686975"/>
              <a:ext cx="1768200" cy="1818975"/>
            </a:xfrm>
            <a:custGeom>
              <a:avLst/>
              <a:gdLst/>
              <a:ahLst/>
              <a:cxnLst/>
              <a:rect l="l" t="t" r="r" b="b"/>
              <a:pathLst>
                <a:path w="70728" h="72759" extrusionOk="0">
                  <a:moveTo>
                    <a:pt x="11401" y="1"/>
                  </a:moveTo>
                  <a:cubicBezTo>
                    <a:pt x="11285" y="15"/>
                    <a:pt x="11184" y="44"/>
                    <a:pt x="11053" y="59"/>
                  </a:cubicBezTo>
                  <a:lnTo>
                    <a:pt x="11039" y="59"/>
                  </a:lnTo>
                  <a:cubicBezTo>
                    <a:pt x="10908" y="88"/>
                    <a:pt x="10792" y="131"/>
                    <a:pt x="10676" y="160"/>
                  </a:cubicBezTo>
                  <a:cubicBezTo>
                    <a:pt x="10647" y="160"/>
                    <a:pt x="10632" y="175"/>
                    <a:pt x="10618" y="175"/>
                  </a:cubicBezTo>
                  <a:cubicBezTo>
                    <a:pt x="10502" y="218"/>
                    <a:pt x="10400" y="277"/>
                    <a:pt x="10284" y="349"/>
                  </a:cubicBezTo>
                  <a:cubicBezTo>
                    <a:pt x="10284" y="349"/>
                    <a:pt x="10270" y="349"/>
                    <a:pt x="10270" y="364"/>
                  </a:cubicBezTo>
                  <a:cubicBezTo>
                    <a:pt x="10183" y="422"/>
                    <a:pt x="10096" y="465"/>
                    <a:pt x="9994" y="538"/>
                  </a:cubicBezTo>
                  <a:cubicBezTo>
                    <a:pt x="9980" y="567"/>
                    <a:pt x="9965" y="581"/>
                    <a:pt x="9951" y="581"/>
                  </a:cubicBezTo>
                  <a:cubicBezTo>
                    <a:pt x="9951" y="581"/>
                    <a:pt x="9922" y="581"/>
                    <a:pt x="9922" y="596"/>
                  </a:cubicBezTo>
                  <a:lnTo>
                    <a:pt x="9907" y="610"/>
                  </a:lnTo>
                  <a:cubicBezTo>
                    <a:pt x="9820" y="683"/>
                    <a:pt x="9733" y="784"/>
                    <a:pt x="9632" y="871"/>
                  </a:cubicBezTo>
                  <a:lnTo>
                    <a:pt x="9617" y="886"/>
                  </a:lnTo>
                  <a:cubicBezTo>
                    <a:pt x="9530" y="973"/>
                    <a:pt x="9458" y="1089"/>
                    <a:pt x="9385" y="1190"/>
                  </a:cubicBezTo>
                  <a:cubicBezTo>
                    <a:pt x="9385" y="1219"/>
                    <a:pt x="9371" y="1219"/>
                    <a:pt x="9371" y="1234"/>
                  </a:cubicBezTo>
                  <a:cubicBezTo>
                    <a:pt x="9298" y="1335"/>
                    <a:pt x="9240" y="1437"/>
                    <a:pt x="9182" y="1553"/>
                  </a:cubicBezTo>
                  <a:cubicBezTo>
                    <a:pt x="9182" y="1553"/>
                    <a:pt x="9182" y="1582"/>
                    <a:pt x="9167" y="1582"/>
                  </a:cubicBezTo>
                  <a:cubicBezTo>
                    <a:pt x="9109" y="1683"/>
                    <a:pt x="9051" y="1814"/>
                    <a:pt x="9022" y="1916"/>
                  </a:cubicBezTo>
                  <a:cubicBezTo>
                    <a:pt x="9022" y="1945"/>
                    <a:pt x="9008" y="1959"/>
                    <a:pt x="9008" y="1974"/>
                  </a:cubicBezTo>
                  <a:cubicBezTo>
                    <a:pt x="8964" y="2090"/>
                    <a:pt x="8950" y="2191"/>
                    <a:pt x="8935" y="2307"/>
                  </a:cubicBezTo>
                  <a:cubicBezTo>
                    <a:pt x="8935" y="2322"/>
                    <a:pt x="8935" y="2336"/>
                    <a:pt x="8906" y="2351"/>
                  </a:cubicBezTo>
                  <a:cubicBezTo>
                    <a:pt x="8892" y="2467"/>
                    <a:pt x="8877" y="2597"/>
                    <a:pt x="8877" y="2699"/>
                  </a:cubicBezTo>
                  <a:lnTo>
                    <a:pt x="8877" y="2786"/>
                  </a:lnTo>
                  <a:cubicBezTo>
                    <a:pt x="8877" y="2902"/>
                    <a:pt x="8877" y="2989"/>
                    <a:pt x="8892" y="3105"/>
                  </a:cubicBezTo>
                  <a:lnTo>
                    <a:pt x="8892" y="3149"/>
                  </a:lnTo>
                  <a:cubicBezTo>
                    <a:pt x="8906" y="3265"/>
                    <a:pt x="8935" y="3395"/>
                    <a:pt x="8964" y="3497"/>
                  </a:cubicBezTo>
                  <a:cubicBezTo>
                    <a:pt x="8964" y="3511"/>
                    <a:pt x="8964" y="3540"/>
                    <a:pt x="8979" y="3555"/>
                  </a:cubicBezTo>
                  <a:cubicBezTo>
                    <a:pt x="9008" y="3613"/>
                    <a:pt x="10720" y="9589"/>
                    <a:pt x="9443" y="17697"/>
                  </a:cubicBezTo>
                  <a:cubicBezTo>
                    <a:pt x="8442" y="24065"/>
                    <a:pt x="11619" y="27851"/>
                    <a:pt x="14911" y="29287"/>
                  </a:cubicBezTo>
                  <a:cubicBezTo>
                    <a:pt x="15999" y="29751"/>
                    <a:pt x="17145" y="29997"/>
                    <a:pt x="18248" y="29997"/>
                  </a:cubicBezTo>
                  <a:lnTo>
                    <a:pt x="18567" y="29997"/>
                  </a:lnTo>
                  <a:cubicBezTo>
                    <a:pt x="19974" y="35408"/>
                    <a:pt x="20423" y="40369"/>
                    <a:pt x="20539" y="43995"/>
                  </a:cubicBezTo>
                  <a:cubicBezTo>
                    <a:pt x="14143" y="45083"/>
                    <a:pt x="9400" y="49971"/>
                    <a:pt x="6658" y="53655"/>
                  </a:cubicBezTo>
                  <a:cubicBezTo>
                    <a:pt x="6024" y="53569"/>
                    <a:pt x="5430" y="53520"/>
                    <a:pt x="4876" y="53520"/>
                  </a:cubicBezTo>
                  <a:cubicBezTo>
                    <a:pt x="3467" y="53520"/>
                    <a:pt x="2317" y="53837"/>
                    <a:pt x="1422" y="54671"/>
                  </a:cubicBezTo>
                  <a:cubicBezTo>
                    <a:pt x="885" y="55178"/>
                    <a:pt x="0" y="56339"/>
                    <a:pt x="305" y="58224"/>
                  </a:cubicBezTo>
                  <a:cubicBezTo>
                    <a:pt x="842" y="61691"/>
                    <a:pt x="7166" y="64635"/>
                    <a:pt x="10894" y="66086"/>
                  </a:cubicBezTo>
                  <a:cubicBezTo>
                    <a:pt x="14162" y="67365"/>
                    <a:pt x="20296" y="69358"/>
                    <a:pt x="26744" y="69358"/>
                  </a:cubicBezTo>
                  <a:cubicBezTo>
                    <a:pt x="27535" y="69358"/>
                    <a:pt x="28331" y="69328"/>
                    <a:pt x="29126" y="69263"/>
                  </a:cubicBezTo>
                  <a:cubicBezTo>
                    <a:pt x="30103" y="69184"/>
                    <a:pt x="31022" y="69148"/>
                    <a:pt x="31885" y="69148"/>
                  </a:cubicBezTo>
                  <a:cubicBezTo>
                    <a:pt x="39286" y="69148"/>
                    <a:pt x="42561" y="71756"/>
                    <a:pt x="42834" y="71990"/>
                  </a:cubicBezTo>
                  <a:cubicBezTo>
                    <a:pt x="43341" y="72512"/>
                    <a:pt x="43994" y="72758"/>
                    <a:pt x="44690" y="72758"/>
                  </a:cubicBezTo>
                  <a:cubicBezTo>
                    <a:pt x="45068" y="72758"/>
                    <a:pt x="45445" y="72686"/>
                    <a:pt x="45807" y="72526"/>
                  </a:cubicBezTo>
                  <a:cubicBezTo>
                    <a:pt x="48114" y="71569"/>
                    <a:pt x="51711" y="68914"/>
                    <a:pt x="53321" y="64592"/>
                  </a:cubicBezTo>
                  <a:cubicBezTo>
                    <a:pt x="57252" y="64316"/>
                    <a:pt x="61009" y="62721"/>
                    <a:pt x="64127" y="59921"/>
                  </a:cubicBezTo>
                  <a:cubicBezTo>
                    <a:pt x="68058" y="56397"/>
                    <a:pt x="70393" y="51218"/>
                    <a:pt x="70524" y="45735"/>
                  </a:cubicBezTo>
                  <a:cubicBezTo>
                    <a:pt x="70727" y="38744"/>
                    <a:pt x="69654" y="25936"/>
                    <a:pt x="60573" y="18974"/>
                  </a:cubicBezTo>
                  <a:cubicBezTo>
                    <a:pt x="57426" y="16560"/>
                    <a:pt x="53563" y="15364"/>
                    <a:pt x="49595" y="15364"/>
                  </a:cubicBezTo>
                  <a:cubicBezTo>
                    <a:pt x="47529" y="15364"/>
                    <a:pt x="45436" y="15688"/>
                    <a:pt x="43399" y="16334"/>
                  </a:cubicBezTo>
                  <a:cubicBezTo>
                    <a:pt x="44618" y="13839"/>
                    <a:pt x="45648" y="12403"/>
                    <a:pt x="45662" y="12359"/>
                  </a:cubicBezTo>
                  <a:cubicBezTo>
                    <a:pt x="45662" y="12345"/>
                    <a:pt x="45691" y="12345"/>
                    <a:pt x="45691" y="12330"/>
                  </a:cubicBezTo>
                  <a:cubicBezTo>
                    <a:pt x="45764" y="12229"/>
                    <a:pt x="45836" y="12127"/>
                    <a:pt x="45880" y="12011"/>
                  </a:cubicBezTo>
                  <a:lnTo>
                    <a:pt x="45880" y="11982"/>
                  </a:lnTo>
                  <a:cubicBezTo>
                    <a:pt x="45938" y="11881"/>
                    <a:pt x="45996" y="11765"/>
                    <a:pt x="46025" y="11663"/>
                  </a:cubicBezTo>
                  <a:cubicBezTo>
                    <a:pt x="46054" y="11648"/>
                    <a:pt x="46054" y="11605"/>
                    <a:pt x="46068" y="11590"/>
                  </a:cubicBezTo>
                  <a:cubicBezTo>
                    <a:pt x="46097" y="11474"/>
                    <a:pt x="46141" y="11373"/>
                    <a:pt x="46155" y="11242"/>
                  </a:cubicBezTo>
                  <a:lnTo>
                    <a:pt x="46155" y="11184"/>
                  </a:lnTo>
                  <a:cubicBezTo>
                    <a:pt x="46170" y="11083"/>
                    <a:pt x="46199" y="10967"/>
                    <a:pt x="46199" y="10880"/>
                  </a:cubicBezTo>
                  <a:lnTo>
                    <a:pt x="46199" y="10807"/>
                  </a:lnTo>
                  <a:lnTo>
                    <a:pt x="46199" y="10445"/>
                  </a:lnTo>
                  <a:lnTo>
                    <a:pt x="46199" y="10387"/>
                  </a:lnTo>
                  <a:lnTo>
                    <a:pt x="46141" y="10067"/>
                  </a:lnTo>
                  <a:cubicBezTo>
                    <a:pt x="46141" y="10053"/>
                    <a:pt x="46126" y="10024"/>
                    <a:pt x="46126" y="9995"/>
                  </a:cubicBezTo>
                  <a:cubicBezTo>
                    <a:pt x="46083" y="9864"/>
                    <a:pt x="46054" y="9763"/>
                    <a:pt x="46010" y="9647"/>
                  </a:cubicBezTo>
                  <a:cubicBezTo>
                    <a:pt x="46010" y="9632"/>
                    <a:pt x="45996" y="9603"/>
                    <a:pt x="45996" y="9589"/>
                  </a:cubicBezTo>
                  <a:cubicBezTo>
                    <a:pt x="45952" y="9502"/>
                    <a:pt x="45909" y="9400"/>
                    <a:pt x="45851" y="9299"/>
                  </a:cubicBezTo>
                  <a:cubicBezTo>
                    <a:pt x="45836" y="9284"/>
                    <a:pt x="45836" y="9270"/>
                    <a:pt x="45836" y="9255"/>
                  </a:cubicBezTo>
                  <a:cubicBezTo>
                    <a:pt x="45836" y="9226"/>
                    <a:pt x="45807" y="9226"/>
                    <a:pt x="45807" y="9212"/>
                  </a:cubicBezTo>
                  <a:cubicBezTo>
                    <a:pt x="45793" y="9197"/>
                    <a:pt x="45793" y="9168"/>
                    <a:pt x="45778" y="9154"/>
                  </a:cubicBezTo>
                  <a:cubicBezTo>
                    <a:pt x="45720" y="9067"/>
                    <a:pt x="45648" y="8994"/>
                    <a:pt x="45590" y="8907"/>
                  </a:cubicBezTo>
                  <a:cubicBezTo>
                    <a:pt x="45575" y="8893"/>
                    <a:pt x="45575" y="8864"/>
                    <a:pt x="45561" y="8864"/>
                  </a:cubicBezTo>
                  <a:cubicBezTo>
                    <a:pt x="45488" y="8776"/>
                    <a:pt x="45416" y="8704"/>
                    <a:pt x="45329" y="8631"/>
                  </a:cubicBezTo>
                  <a:lnTo>
                    <a:pt x="45271" y="8573"/>
                  </a:lnTo>
                  <a:cubicBezTo>
                    <a:pt x="45184" y="8486"/>
                    <a:pt x="45068" y="8414"/>
                    <a:pt x="44981" y="8356"/>
                  </a:cubicBezTo>
                  <a:cubicBezTo>
                    <a:pt x="44966" y="8356"/>
                    <a:pt x="44966" y="8341"/>
                    <a:pt x="44937" y="8341"/>
                  </a:cubicBezTo>
                  <a:cubicBezTo>
                    <a:pt x="44850" y="8283"/>
                    <a:pt x="44748" y="8240"/>
                    <a:pt x="44647" y="8182"/>
                  </a:cubicBezTo>
                  <a:cubicBezTo>
                    <a:pt x="44632" y="8167"/>
                    <a:pt x="44618" y="8167"/>
                    <a:pt x="44603" y="8138"/>
                  </a:cubicBezTo>
                  <a:cubicBezTo>
                    <a:pt x="44487" y="8080"/>
                    <a:pt x="44386" y="8051"/>
                    <a:pt x="44255" y="8008"/>
                  </a:cubicBezTo>
                  <a:cubicBezTo>
                    <a:pt x="44241" y="8008"/>
                    <a:pt x="44212" y="7993"/>
                    <a:pt x="44197" y="7993"/>
                  </a:cubicBezTo>
                  <a:cubicBezTo>
                    <a:pt x="44096" y="7964"/>
                    <a:pt x="43994" y="7950"/>
                    <a:pt x="43893" y="7921"/>
                  </a:cubicBezTo>
                  <a:cubicBezTo>
                    <a:pt x="43878" y="7921"/>
                    <a:pt x="43835" y="7906"/>
                    <a:pt x="43820" y="7906"/>
                  </a:cubicBezTo>
                  <a:cubicBezTo>
                    <a:pt x="43690" y="7892"/>
                    <a:pt x="43588" y="7892"/>
                    <a:pt x="43457" y="7892"/>
                  </a:cubicBezTo>
                  <a:lnTo>
                    <a:pt x="43385" y="7892"/>
                  </a:lnTo>
                  <a:cubicBezTo>
                    <a:pt x="43269" y="7892"/>
                    <a:pt x="43153" y="7906"/>
                    <a:pt x="43037" y="7921"/>
                  </a:cubicBezTo>
                  <a:lnTo>
                    <a:pt x="42950" y="7921"/>
                  </a:lnTo>
                  <a:cubicBezTo>
                    <a:pt x="41949" y="8095"/>
                    <a:pt x="35059" y="9415"/>
                    <a:pt x="31795" y="14448"/>
                  </a:cubicBezTo>
                  <a:cubicBezTo>
                    <a:pt x="30983" y="15724"/>
                    <a:pt x="29330" y="16725"/>
                    <a:pt x="27589" y="17770"/>
                  </a:cubicBezTo>
                  <a:cubicBezTo>
                    <a:pt x="27168" y="18031"/>
                    <a:pt x="26777" y="18263"/>
                    <a:pt x="26371" y="18509"/>
                  </a:cubicBezTo>
                  <a:cubicBezTo>
                    <a:pt x="26356" y="18538"/>
                    <a:pt x="26341" y="18538"/>
                    <a:pt x="26341" y="18553"/>
                  </a:cubicBezTo>
                  <a:cubicBezTo>
                    <a:pt x="26022" y="17683"/>
                    <a:pt x="25587" y="16827"/>
                    <a:pt x="24978" y="16044"/>
                  </a:cubicBezTo>
                  <a:cubicBezTo>
                    <a:pt x="24688" y="15666"/>
                    <a:pt x="24398" y="15304"/>
                    <a:pt x="24093" y="14927"/>
                  </a:cubicBezTo>
                  <a:cubicBezTo>
                    <a:pt x="22817" y="13346"/>
                    <a:pt x="21627" y="11837"/>
                    <a:pt x="21279" y="10358"/>
                  </a:cubicBezTo>
                  <a:cubicBezTo>
                    <a:pt x="19959" y="4483"/>
                    <a:pt x="13940" y="857"/>
                    <a:pt x="13069" y="364"/>
                  </a:cubicBezTo>
                  <a:lnTo>
                    <a:pt x="13040" y="364"/>
                  </a:lnTo>
                  <a:cubicBezTo>
                    <a:pt x="13026" y="364"/>
                    <a:pt x="13026" y="349"/>
                    <a:pt x="13011" y="349"/>
                  </a:cubicBezTo>
                  <a:cubicBezTo>
                    <a:pt x="12997" y="349"/>
                    <a:pt x="12997" y="335"/>
                    <a:pt x="12968" y="335"/>
                  </a:cubicBezTo>
                  <a:cubicBezTo>
                    <a:pt x="12881" y="277"/>
                    <a:pt x="12779" y="233"/>
                    <a:pt x="12663" y="189"/>
                  </a:cubicBezTo>
                  <a:cubicBezTo>
                    <a:pt x="12649" y="160"/>
                    <a:pt x="12605" y="160"/>
                    <a:pt x="12591" y="146"/>
                  </a:cubicBezTo>
                  <a:cubicBezTo>
                    <a:pt x="12489" y="117"/>
                    <a:pt x="12373" y="73"/>
                    <a:pt x="12272" y="59"/>
                  </a:cubicBezTo>
                  <a:cubicBezTo>
                    <a:pt x="12228" y="59"/>
                    <a:pt x="12214" y="44"/>
                    <a:pt x="12170" y="44"/>
                  </a:cubicBezTo>
                  <a:cubicBezTo>
                    <a:pt x="12083" y="15"/>
                    <a:pt x="11981" y="1"/>
                    <a:pt x="11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>
              <a:extLst>
                <a:ext uri="{FF2B5EF4-FFF2-40B4-BE49-F238E27FC236}">
                  <a16:creationId xmlns:a16="http://schemas.microsoft.com/office/drawing/2014/main" id="{3EA0C669-4D5B-5BBD-29F2-59FD74E8E941}"/>
                </a:ext>
              </a:extLst>
            </p:cNvPr>
            <p:cNvSpPr/>
            <p:nvPr/>
          </p:nvSpPr>
          <p:spPr>
            <a:xfrm>
              <a:off x="3541800" y="1140225"/>
              <a:ext cx="1021750" cy="1094750"/>
            </a:xfrm>
            <a:custGeom>
              <a:avLst/>
              <a:gdLst/>
              <a:ahLst/>
              <a:cxnLst/>
              <a:rect l="l" t="t" r="r" b="b"/>
              <a:pathLst>
                <a:path w="40870" h="43790" extrusionOk="0">
                  <a:moveTo>
                    <a:pt x="22572" y="0"/>
                  </a:moveTo>
                  <a:cubicBezTo>
                    <a:pt x="11637" y="0"/>
                    <a:pt x="0" y="10492"/>
                    <a:pt x="6275" y="27359"/>
                  </a:cubicBezTo>
                  <a:cubicBezTo>
                    <a:pt x="10507" y="38774"/>
                    <a:pt x="17998" y="43789"/>
                    <a:pt x="25020" y="43789"/>
                  </a:cubicBezTo>
                  <a:cubicBezTo>
                    <a:pt x="28732" y="43789"/>
                    <a:pt x="32313" y="42388"/>
                    <a:pt x="35213" y="39790"/>
                  </a:cubicBezTo>
                  <a:cubicBezTo>
                    <a:pt x="38665" y="36686"/>
                    <a:pt x="40579" y="32218"/>
                    <a:pt x="40695" y="27562"/>
                  </a:cubicBezTo>
                  <a:cubicBezTo>
                    <a:pt x="40870" y="21180"/>
                    <a:pt x="39956" y="9256"/>
                    <a:pt x="31818" y="3019"/>
                  </a:cubicBezTo>
                  <a:cubicBezTo>
                    <a:pt x="29149" y="968"/>
                    <a:pt x="25893" y="0"/>
                    <a:pt x="2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>
              <a:extLst>
                <a:ext uri="{FF2B5EF4-FFF2-40B4-BE49-F238E27FC236}">
                  <a16:creationId xmlns:a16="http://schemas.microsoft.com/office/drawing/2014/main" id="{0AD9E0D8-1479-1572-144E-03509EBE1464}"/>
                </a:ext>
              </a:extLst>
            </p:cNvPr>
            <p:cNvSpPr/>
            <p:nvPr/>
          </p:nvSpPr>
          <p:spPr>
            <a:xfrm>
              <a:off x="3821950" y="1397000"/>
              <a:ext cx="99400" cy="144350"/>
            </a:xfrm>
            <a:custGeom>
              <a:avLst/>
              <a:gdLst/>
              <a:ahLst/>
              <a:cxnLst/>
              <a:rect l="l" t="t" r="r" b="b"/>
              <a:pathLst>
                <a:path w="3976" h="5774" extrusionOk="0">
                  <a:moveTo>
                    <a:pt x="2350" y="958"/>
                  </a:moveTo>
                  <a:cubicBezTo>
                    <a:pt x="2467" y="958"/>
                    <a:pt x="2568" y="987"/>
                    <a:pt x="2655" y="1089"/>
                  </a:cubicBezTo>
                  <a:cubicBezTo>
                    <a:pt x="2771" y="1161"/>
                    <a:pt x="2844" y="1263"/>
                    <a:pt x="2916" y="1408"/>
                  </a:cubicBezTo>
                  <a:cubicBezTo>
                    <a:pt x="2974" y="1538"/>
                    <a:pt x="3003" y="1683"/>
                    <a:pt x="3003" y="1843"/>
                  </a:cubicBezTo>
                  <a:cubicBezTo>
                    <a:pt x="3003" y="1988"/>
                    <a:pt x="2989" y="2133"/>
                    <a:pt x="2916" y="2278"/>
                  </a:cubicBezTo>
                  <a:cubicBezTo>
                    <a:pt x="2844" y="2423"/>
                    <a:pt x="2757" y="2539"/>
                    <a:pt x="2655" y="2626"/>
                  </a:cubicBezTo>
                  <a:cubicBezTo>
                    <a:pt x="2554" y="2713"/>
                    <a:pt x="2467" y="2757"/>
                    <a:pt x="2350" y="2757"/>
                  </a:cubicBezTo>
                  <a:lnTo>
                    <a:pt x="2350" y="2771"/>
                  </a:lnTo>
                  <a:lnTo>
                    <a:pt x="914" y="2771"/>
                  </a:lnTo>
                  <a:lnTo>
                    <a:pt x="914" y="958"/>
                  </a:lnTo>
                  <a:close/>
                  <a:moveTo>
                    <a:pt x="508" y="1"/>
                  </a:moveTo>
                  <a:cubicBezTo>
                    <a:pt x="363" y="1"/>
                    <a:pt x="233" y="44"/>
                    <a:pt x="146" y="146"/>
                  </a:cubicBezTo>
                  <a:cubicBezTo>
                    <a:pt x="44" y="247"/>
                    <a:pt x="1" y="363"/>
                    <a:pt x="1" y="509"/>
                  </a:cubicBezTo>
                  <a:lnTo>
                    <a:pt x="1" y="5266"/>
                  </a:lnTo>
                  <a:cubicBezTo>
                    <a:pt x="1" y="5411"/>
                    <a:pt x="30" y="5542"/>
                    <a:pt x="117" y="5629"/>
                  </a:cubicBezTo>
                  <a:cubicBezTo>
                    <a:pt x="218" y="5716"/>
                    <a:pt x="320" y="5774"/>
                    <a:pt x="465" y="5774"/>
                  </a:cubicBezTo>
                  <a:cubicBezTo>
                    <a:pt x="610" y="5774"/>
                    <a:pt x="726" y="5716"/>
                    <a:pt x="813" y="5629"/>
                  </a:cubicBezTo>
                  <a:cubicBezTo>
                    <a:pt x="900" y="5527"/>
                    <a:pt x="944" y="5411"/>
                    <a:pt x="944" y="5266"/>
                  </a:cubicBezTo>
                  <a:lnTo>
                    <a:pt x="944" y="3714"/>
                  </a:lnTo>
                  <a:lnTo>
                    <a:pt x="2350" y="3714"/>
                  </a:lnTo>
                  <a:cubicBezTo>
                    <a:pt x="2641" y="3714"/>
                    <a:pt x="2902" y="3613"/>
                    <a:pt x="3148" y="3453"/>
                  </a:cubicBezTo>
                  <a:cubicBezTo>
                    <a:pt x="3380" y="3293"/>
                    <a:pt x="3598" y="3061"/>
                    <a:pt x="3743" y="2786"/>
                  </a:cubicBezTo>
                  <a:cubicBezTo>
                    <a:pt x="3917" y="2510"/>
                    <a:pt x="3975" y="2206"/>
                    <a:pt x="3975" y="1857"/>
                  </a:cubicBezTo>
                  <a:cubicBezTo>
                    <a:pt x="3975" y="1524"/>
                    <a:pt x="3888" y="1190"/>
                    <a:pt x="3743" y="915"/>
                  </a:cubicBezTo>
                  <a:cubicBezTo>
                    <a:pt x="3598" y="625"/>
                    <a:pt x="3409" y="407"/>
                    <a:pt x="3148" y="247"/>
                  </a:cubicBezTo>
                  <a:cubicBezTo>
                    <a:pt x="2902" y="88"/>
                    <a:pt x="2641" y="1"/>
                    <a:pt x="2350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>
              <a:extLst>
                <a:ext uri="{FF2B5EF4-FFF2-40B4-BE49-F238E27FC236}">
                  <a16:creationId xmlns:a16="http://schemas.microsoft.com/office/drawing/2014/main" id="{DCE646FC-C213-6DC6-7E70-F447422BEDF1}"/>
                </a:ext>
              </a:extLst>
            </p:cNvPr>
            <p:cNvSpPr/>
            <p:nvPr/>
          </p:nvSpPr>
          <p:spPr>
            <a:xfrm>
              <a:off x="3944525" y="1397000"/>
              <a:ext cx="92125" cy="143275"/>
            </a:xfrm>
            <a:custGeom>
              <a:avLst/>
              <a:gdLst/>
              <a:ahLst/>
              <a:cxnLst/>
              <a:rect l="l" t="t" r="r" b="b"/>
              <a:pathLst>
                <a:path w="3685" h="5731" extrusionOk="0">
                  <a:moveTo>
                    <a:pt x="537" y="1"/>
                  </a:moveTo>
                  <a:cubicBezTo>
                    <a:pt x="363" y="1"/>
                    <a:pt x="247" y="44"/>
                    <a:pt x="145" y="146"/>
                  </a:cubicBezTo>
                  <a:cubicBezTo>
                    <a:pt x="58" y="247"/>
                    <a:pt x="0" y="363"/>
                    <a:pt x="0" y="509"/>
                  </a:cubicBezTo>
                  <a:lnTo>
                    <a:pt x="0" y="5208"/>
                  </a:lnTo>
                  <a:cubicBezTo>
                    <a:pt x="0" y="5368"/>
                    <a:pt x="58" y="5484"/>
                    <a:pt x="145" y="5571"/>
                  </a:cubicBezTo>
                  <a:cubicBezTo>
                    <a:pt x="261" y="5672"/>
                    <a:pt x="363" y="5730"/>
                    <a:pt x="508" y="5730"/>
                  </a:cubicBezTo>
                  <a:lnTo>
                    <a:pt x="3177" y="5730"/>
                  </a:lnTo>
                  <a:cubicBezTo>
                    <a:pt x="3322" y="5730"/>
                    <a:pt x="3453" y="5687"/>
                    <a:pt x="3540" y="5600"/>
                  </a:cubicBezTo>
                  <a:cubicBezTo>
                    <a:pt x="3627" y="5513"/>
                    <a:pt x="3685" y="5397"/>
                    <a:pt x="3685" y="5252"/>
                  </a:cubicBezTo>
                  <a:cubicBezTo>
                    <a:pt x="3685" y="5107"/>
                    <a:pt x="3627" y="5005"/>
                    <a:pt x="3540" y="4904"/>
                  </a:cubicBezTo>
                  <a:cubicBezTo>
                    <a:pt x="3438" y="4817"/>
                    <a:pt x="3322" y="4788"/>
                    <a:pt x="3177" y="4788"/>
                  </a:cubicBezTo>
                  <a:lnTo>
                    <a:pt x="1016" y="4788"/>
                  </a:lnTo>
                  <a:lnTo>
                    <a:pt x="1016" y="509"/>
                  </a:lnTo>
                  <a:cubicBezTo>
                    <a:pt x="1016" y="363"/>
                    <a:pt x="987" y="233"/>
                    <a:pt x="871" y="146"/>
                  </a:cubicBezTo>
                  <a:cubicBezTo>
                    <a:pt x="784" y="44"/>
                    <a:pt x="653" y="1"/>
                    <a:pt x="537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>
              <a:extLst>
                <a:ext uri="{FF2B5EF4-FFF2-40B4-BE49-F238E27FC236}">
                  <a16:creationId xmlns:a16="http://schemas.microsoft.com/office/drawing/2014/main" id="{49225612-C45A-CECB-E80C-262264A337BF}"/>
                </a:ext>
              </a:extLst>
            </p:cNvPr>
            <p:cNvSpPr/>
            <p:nvPr/>
          </p:nvSpPr>
          <p:spPr>
            <a:xfrm>
              <a:off x="4046775" y="1395825"/>
              <a:ext cx="126225" cy="145525"/>
            </a:xfrm>
            <a:custGeom>
              <a:avLst/>
              <a:gdLst/>
              <a:ahLst/>
              <a:cxnLst/>
              <a:rect l="l" t="t" r="r" b="b"/>
              <a:pathLst>
                <a:path w="5049" h="5821" extrusionOk="0">
                  <a:moveTo>
                    <a:pt x="2512" y="1629"/>
                  </a:moveTo>
                  <a:lnTo>
                    <a:pt x="3337" y="3558"/>
                  </a:lnTo>
                  <a:lnTo>
                    <a:pt x="1694" y="3558"/>
                  </a:lnTo>
                  <a:lnTo>
                    <a:pt x="2512" y="1629"/>
                  </a:lnTo>
                  <a:close/>
                  <a:moveTo>
                    <a:pt x="2496" y="1"/>
                  </a:moveTo>
                  <a:cubicBezTo>
                    <a:pt x="2408" y="1"/>
                    <a:pt x="2336" y="29"/>
                    <a:pt x="2264" y="77"/>
                  </a:cubicBezTo>
                  <a:cubicBezTo>
                    <a:pt x="2177" y="135"/>
                    <a:pt x="2104" y="222"/>
                    <a:pt x="2061" y="338"/>
                  </a:cubicBezTo>
                  <a:lnTo>
                    <a:pt x="15" y="5226"/>
                  </a:lnTo>
                  <a:cubicBezTo>
                    <a:pt x="1" y="5284"/>
                    <a:pt x="1" y="5342"/>
                    <a:pt x="1" y="5386"/>
                  </a:cubicBezTo>
                  <a:cubicBezTo>
                    <a:pt x="1" y="5516"/>
                    <a:pt x="30" y="5603"/>
                    <a:pt x="102" y="5705"/>
                  </a:cubicBezTo>
                  <a:cubicBezTo>
                    <a:pt x="175" y="5792"/>
                    <a:pt x="291" y="5821"/>
                    <a:pt x="436" y="5821"/>
                  </a:cubicBezTo>
                  <a:cubicBezTo>
                    <a:pt x="523" y="5821"/>
                    <a:pt x="610" y="5792"/>
                    <a:pt x="683" y="5734"/>
                  </a:cubicBezTo>
                  <a:cubicBezTo>
                    <a:pt x="770" y="5676"/>
                    <a:pt x="828" y="5603"/>
                    <a:pt x="871" y="5502"/>
                  </a:cubicBezTo>
                  <a:lnTo>
                    <a:pt x="1295" y="4501"/>
                  </a:lnTo>
                  <a:lnTo>
                    <a:pt x="3740" y="4501"/>
                  </a:lnTo>
                  <a:lnTo>
                    <a:pt x="4149" y="5458"/>
                  </a:lnTo>
                  <a:cubicBezTo>
                    <a:pt x="4178" y="5574"/>
                    <a:pt x="4251" y="5661"/>
                    <a:pt x="4323" y="5719"/>
                  </a:cubicBezTo>
                  <a:cubicBezTo>
                    <a:pt x="4425" y="5777"/>
                    <a:pt x="4512" y="5806"/>
                    <a:pt x="4599" y="5806"/>
                  </a:cubicBezTo>
                  <a:cubicBezTo>
                    <a:pt x="4715" y="5806"/>
                    <a:pt x="4817" y="5777"/>
                    <a:pt x="4904" y="5676"/>
                  </a:cubicBezTo>
                  <a:cubicBezTo>
                    <a:pt x="5005" y="5603"/>
                    <a:pt x="5049" y="5487"/>
                    <a:pt x="5049" y="5342"/>
                  </a:cubicBezTo>
                  <a:cubicBezTo>
                    <a:pt x="5049" y="5284"/>
                    <a:pt x="5049" y="5212"/>
                    <a:pt x="5020" y="5139"/>
                  </a:cubicBezTo>
                  <a:lnTo>
                    <a:pt x="3003" y="338"/>
                  </a:lnTo>
                  <a:cubicBezTo>
                    <a:pt x="2974" y="236"/>
                    <a:pt x="2916" y="149"/>
                    <a:pt x="2829" y="91"/>
                  </a:cubicBezTo>
                  <a:cubicBezTo>
                    <a:pt x="2728" y="48"/>
                    <a:pt x="2641" y="4"/>
                    <a:pt x="2554" y="4"/>
                  </a:cubicBezTo>
                  <a:cubicBezTo>
                    <a:pt x="2534" y="2"/>
                    <a:pt x="2515" y="1"/>
                    <a:pt x="2496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>
              <a:extLst>
                <a:ext uri="{FF2B5EF4-FFF2-40B4-BE49-F238E27FC236}">
                  <a16:creationId xmlns:a16="http://schemas.microsoft.com/office/drawing/2014/main" id="{BFEE0E9D-7A44-D646-F076-1161E1EE16CB}"/>
                </a:ext>
              </a:extLst>
            </p:cNvPr>
            <p:cNvSpPr/>
            <p:nvPr/>
          </p:nvSpPr>
          <p:spPr>
            <a:xfrm>
              <a:off x="4191100" y="1397000"/>
              <a:ext cx="120425" cy="143625"/>
            </a:xfrm>
            <a:custGeom>
              <a:avLst/>
              <a:gdLst/>
              <a:ahLst/>
              <a:cxnLst/>
              <a:rect l="l" t="t" r="r" b="b"/>
              <a:pathLst>
                <a:path w="4817" h="5745" extrusionOk="0">
                  <a:moveTo>
                    <a:pt x="509" y="1"/>
                  </a:moveTo>
                  <a:cubicBezTo>
                    <a:pt x="363" y="1"/>
                    <a:pt x="247" y="44"/>
                    <a:pt x="146" y="146"/>
                  </a:cubicBezTo>
                  <a:cubicBezTo>
                    <a:pt x="59" y="247"/>
                    <a:pt x="1" y="363"/>
                    <a:pt x="1" y="509"/>
                  </a:cubicBezTo>
                  <a:lnTo>
                    <a:pt x="1" y="5266"/>
                  </a:lnTo>
                  <a:cubicBezTo>
                    <a:pt x="1" y="5397"/>
                    <a:pt x="44" y="5513"/>
                    <a:pt x="131" y="5600"/>
                  </a:cubicBezTo>
                  <a:cubicBezTo>
                    <a:pt x="218" y="5687"/>
                    <a:pt x="334" y="5730"/>
                    <a:pt x="465" y="5730"/>
                  </a:cubicBezTo>
                  <a:cubicBezTo>
                    <a:pt x="581" y="5730"/>
                    <a:pt x="697" y="5687"/>
                    <a:pt x="784" y="5600"/>
                  </a:cubicBezTo>
                  <a:cubicBezTo>
                    <a:pt x="871" y="5513"/>
                    <a:pt x="915" y="5397"/>
                    <a:pt x="915" y="5266"/>
                  </a:cubicBezTo>
                  <a:lnTo>
                    <a:pt x="915" y="1772"/>
                  </a:lnTo>
                  <a:lnTo>
                    <a:pt x="3917" y="5600"/>
                  </a:lnTo>
                  <a:cubicBezTo>
                    <a:pt x="3961" y="5658"/>
                    <a:pt x="4019" y="5687"/>
                    <a:pt x="4091" y="5701"/>
                  </a:cubicBezTo>
                  <a:cubicBezTo>
                    <a:pt x="4164" y="5730"/>
                    <a:pt x="4236" y="5745"/>
                    <a:pt x="4309" y="5745"/>
                  </a:cubicBezTo>
                  <a:cubicBezTo>
                    <a:pt x="4454" y="5745"/>
                    <a:pt x="4570" y="5687"/>
                    <a:pt x="4671" y="5600"/>
                  </a:cubicBezTo>
                  <a:cubicBezTo>
                    <a:pt x="4759" y="5484"/>
                    <a:pt x="4817" y="5382"/>
                    <a:pt x="4817" y="5237"/>
                  </a:cubicBezTo>
                  <a:lnTo>
                    <a:pt x="4817" y="450"/>
                  </a:lnTo>
                  <a:cubicBezTo>
                    <a:pt x="4817" y="320"/>
                    <a:pt x="4773" y="204"/>
                    <a:pt x="4686" y="117"/>
                  </a:cubicBezTo>
                  <a:cubicBezTo>
                    <a:pt x="4599" y="30"/>
                    <a:pt x="4483" y="1"/>
                    <a:pt x="4352" y="1"/>
                  </a:cubicBezTo>
                  <a:cubicBezTo>
                    <a:pt x="4236" y="1"/>
                    <a:pt x="4120" y="30"/>
                    <a:pt x="4033" y="102"/>
                  </a:cubicBezTo>
                  <a:cubicBezTo>
                    <a:pt x="3946" y="189"/>
                    <a:pt x="3903" y="305"/>
                    <a:pt x="3903" y="421"/>
                  </a:cubicBezTo>
                  <a:lnTo>
                    <a:pt x="3903" y="3964"/>
                  </a:lnTo>
                  <a:lnTo>
                    <a:pt x="929" y="160"/>
                  </a:lnTo>
                  <a:cubicBezTo>
                    <a:pt x="900" y="102"/>
                    <a:pt x="842" y="59"/>
                    <a:pt x="755" y="30"/>
                  </a:cubicBezTo>
                  <a:cubicBezTo>
                    <a:pt x="683" y="15"/>
                    <a:pt x="581" y="1"/>
                    <a:pt x="509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>
              <a:extLst>
                <a:ext uri="{FF2B5EF4-FFF2-40B4-BE49-F238E27FC236}">
                  <a16:creationId xmlns:a16="http://schemas.microsoft.com/office/drawing/2014/main" id="{CE51DA07-5D09-3A96-D8EF-88F69173E411}"/>
                </a:ext>
              </a:extLst>
            </p:cNvPr>
            <p:cNvSpPr/>
            <p:nvPr/>
          </p:nvSpPr>
          <p:spPr>
            <a:xfrm>
              <a:off x="4332525" y="1397000"/>
              <a:ext cx="116800" cy="143625"/>
            </a:xfrm>
            <a:custGeom>
              <a:avLst/>
              <a:gdLst/>
              <a:ahLst/>
              <a:cxnLst/>
              <a:rect l="l" t="t" r="r" b="b"/>
              <a:pathLst>
                <a:path w="4672" h="5745" extrusionOk="0">
                  <a:moveTo>
                    <a:pt x="509" y="1"/>
                  </a:moveTo>
                  <a:cubicBezTo>
                    <a:pt x="363" y="1"/>
                    <a:pt x="247" y="30"/>
                    <a:pt x="146" y="117"/>
                  </a:cubicBezTo>
                  <a:cubicBezTo>
                    <a:pt x="59" y="218"/>
                    <a:pt x="1" y="320"/>
                    <a:pt x="1" y="465"/>
                  </a:cubicBezTo>
                  <a:cubicBezTo>
                    <a:pt x="1" y="610"/>
                    <a:pt x="59" y="726"/>
                    <a:pt x="146" y="813"/>
                  </a:cubicBezTo>
                  <a:cubicBezTo>
                    <a:pt x="262" y="900"/>
                    <a:pt x="363" y="944"/>
                    <a:pt x="509" y="944"/>
                  </a:cubicBezTo>
                  <a:lnTo>
                    <a:pt x="1799" y="944"/>
                  </a:lnTo>
                  <a:lnTo>
                    <a:pt x="1799" y="5237"/>
                  </a:lnTo>
                  <a:cubicBezTo>
                    <a:pt x="1799" y="5382"/>
                    <a:pt x="1857" y="5513"/>
                    <a:pt x="1945" y="5600"/>
                  </a:cubicBezTo>
                  <a:cubicBezTo>
                    <a:pt x="2061" y="5687"/>
                    <a:pt x="2177" y="5745"/>
                    <a:pt x="2322" y="5745"/>
                  </a:cubicBezTo>
                  <a:cubicBezTo>
                    <a:pt x="2467" y="5745"/>
                    <a:pt x="2597" y="5687"/>
                    <a:pt x="2728" y="5600"/>
                  </a:cubicBezTo>
                  <a:cubicBezTo>
                    <a:pt x="2815" y="5484"/>
                    <a:pt x="2873" y="5382"/>
                    <a:pt x="2873" y="5237"/>
                  </a:cubicBezTo>
                  <a:lnTo>
                    <a:pt x="2873" y="944"/>
                  </a:lnTo>
                  <a:lnTo>
                    <a:pt x="4164" y="944"/>
                  </a:lnTo>
                  <a:cubicBezTo>
                    <a:pt x="4309" y="944"/>
                    <a:pt x="4425" y="900"/>
                    <a:pt x="4526" y="813"/>
                  </a:cubicBezTo>
                  <a:cubicBezTo>
                    <a:pt x="4613" y="726"/>
                    <a:pt x="4671" y="610"/>
                    <a:pt x="4671" y="465"/>
                  </a:cubicBezTo>
                  <a:cubicBezTo>
                    <a:pt x="4671" y="320"/>
                    <a:pt x="4613" y="218"/>
                    <a:pt x="4526" y="117"/>
                  </a:cubicBezTo>
                  <a:cubicBezTo>
                    <a:pt x="4410" y="30"/>
                    <a:pt x="4309" y="1"/>
                    <a:pt x="4164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>
              <a:extLst>
                <a:ext uri="{FF2B5EF4-FFF2-40B4-BE49-F238E27FC236}">
                  <a16:creationId xmlns:a16="http://schemas.microsoft.com/office/drawing/2014/main" id="{D4F8CDC2-3BA8-8BEF-CF59-8CA071A167E8}"/>
                </a:ext>
              </a:extLst>
            </p:cNvPr>
            <p:cNvSpPr/>
            <p:nvPr/>
          </p:nvSpPr>
          <p:spPr>
            <a:xfrm>
              <a:off x="3855675" y="1606975"/>
              <a:ext cx="136750" cy="144350"/>
            </a:xfrm>
            <a:custGeom>
              <a:avLst/>
              <a:gdLst/>
              <a:ahLst/>
              <a:cxnLst/>
              <a:rect l="l" t="t" r="r" b="b"/>
              <a:pathLst>
                <a:path w="5470" h="5774" extrusionOk="0">
                  <a:moveTo>
                    <a:pt x="4961" y="0"/>
                  </a:moveTo>
                  <a:cubicBezTo>
                    <a:pt x="4787" y="0"/>
                    <a:pt x="4671" y="73"/>
                    <a:pt x="4555" y="218"/>
                  </a:cubicBezTo>
                  <a:lnTo>
                    <a:pt x="2713" y="2961"/>
                  </a:lnTo>
                  <a:lnTo>
                    <a:pt x="2713" y="2961"/>
                  </a:lnTo>
                  <a:lnTo>
                    <a:pt x="929" y="232"/>
                  </a:lnTo>
                  <a:cubicBezTo>
                    <a:pt x="871" y="160"/>
                    <a:pt x="813" y="102"/>
                    <a:pt x="726" y="58"/>
                  </a:cubicBezTo>
                  <a:cubicBezTo>
                    <a:pt x="653" y="29"/>
                    <a:pt x="566" y="15"/>
                    <a:pt x="494" y="15"/>
                  </a:cubicBezTo>
                  <a:cubicBezTo>
                    <a:pt x="349" y="15"/>
                    <a:pt x="218" y="58"/>
                    <a:pt x="146" y="174"/>
                  </a:cubicBezTo>
                  <a:cubicBezTo>
                    <a:pt x="59" y="261"/>
                    <a:pt x="1" y="363"/>
                    <a:pt x="1" y="508"/>
                  </a:cubicBezTo>
                  <a:lnTo>
                    <a:pt x="1" y="5266"/>
                  </a:lnTo>
                  <a:cubicBezTo>
                    <a:pt x="1" y="5411"/>
                    <a:pt x="44" y="5541"/>
                    <a:pt x="131" y="5628"/>
                  </a:cubicBezTo>
                  <a:cubicBezTo>
                    <a:pt x="218" y="5715"/>
                    <a:pt x="334" y="5773"/>
                    <a:pt x="479" y="5773"/>
                  </a:cubicBezTo>
                  <a:cubicBezTo>
                    <a:pt x="624" y="5773"/>
                    <a:pt x="726" y="5715"/>
                    <a:pt x="813" y="5628"/>
                  </a:cubicBezTo>
                  <a:cubicBezTo>
                    <a:pt x="914" y="5512"/>
                    <a:pt x="943" y="5411"/>
                    <a:pt x="943" y="5266"/>
                  </a:cubicBezTo>
                  <a:lnTo>
                    <a:pt x="943" y="1897"/>
                  </a:lnTo>
                  <a:lnTo>
                    <a:pt x="2292" y="4033"/>
                  </a:lnTo>
                  <a:cubicBezTo>
                    <a:pt x="2336" y="4105"/>
                    <a:pt x="2394" y="4163"/>
                    <a:pt x="2467" y="4192"/>
                  </a:cubicBezTo>
                  <a:cubicBezTo>
                    <a:pt x="2539" y="4236"/>
                    <a:pt x="2612" y="4250"/>
                    <a:pt x="2684" y="4250"/>
                  </a:cubicBezTo>
                  <a:cubicBezTo>
                    <a:pt x="2757" y="4250"/>
                    <a:pt x="2829" y="4236"/>
                    <a:pt x="2902" y="4192"/>
                  </a:cubicBezTo>
                  <a:cubicBezTo>
                    <a:pt x="2974" y="4134"/>
                    <a:pt x="3032" y="4091"/>
                    <a:pt x="3090" y="4033"/>
                  </a:cubicBezTo>
                  <a:lnTo>
                    <a:pt x="4425" y="1990"/>
                  </a:lnTo>
                  <a:lnTo>
                    <a:pt x="4425" y="5266"/>
                  </a:lnTo>
                  <a:cubicBezTo>
                    <a:pt x="4425" y="5411"/>
                    <a:pt x="4483" y="5541"/>
                    <a:pt x="4570" y="5628"/>
                  </a:cubicBezTo>
                  <a:cubicBezTo>
                    <a:pt x="4686" y="5715"/>
                    <a:pt x="4816" y="5773"/>
                    <a:pt x="4961" y="5773"/>
                  </a:cubicBezTo>
                  <a:cubicBezTo>
                    <a:pt x="5106" y="5773"/>
                    <a:pt x="5222" y="5715"/>
                    <a:pt x="5324" y="5628"/>
                  </a:cubicBezTo>
                  <a:cubicBezTo>
                    <a:pt x="5411" y="5512"/>
                    <a:pt x="5469" y="5411"/>
                    <a:pt x="5469" y="5266"/>
                  </a:cubicBezTo>
                  <a:lnTo>
                    <a:pt x="5469" y="508"/>
                  </a:lnTo>
                  <a:cubicBezTo>
                    <a:pt x="5469" y="363"/>
                    <a:pt x="5411" y="247"/>
                    <a:pt x="5295" y="145"/>
                  </a:cubicBezTo>
                  <a:cubicBezTo>
                    <a:pt x="5208" y="58"/>
                    <a:pt x="5077" y="0"/>
                    <a:pt x="4961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>
              <a:extLst>
                <a:ext uri="{FF2B5EF4-FFF2-40B4-BE49-F238E27FC236}">
                  <a16:creationId xmlns:a16="http://schemas.microsoft.com/office/drawing/2014/main" id="{692A8982-26AC-67CC-25DA-BF4692D640D8}"/>
                </a:ext>
              </a:extLst>
            </p:cNvPr>
            <p:cNvSpPr/>
            <p:nvPr/>
          </p:nvSpPr>
          <p:spPr>
            <a:xfrm>
              <a:off x="4015225" y="1605525"/>
              <a:ext cx="139650" cy="147600"/>
            </a:xfrm>
            <a:custGeom>
              <a:avLst/>
              <a:gdLst/>
              <a:ahLst/>
              <a:cxnLst/>
              <a:rect l="l" t="t" r="r" b="b"/>
              <a:pathLst>
                <a:path w="5586" h="5904" extrusionOk="0">
                  <a:moveTo>
                    <a:pt x="2815" y="987"/>
                  </a:moveTo>
                  <a:cubicBezTo>
                    <a:pt x="3148" y="987"/>
                    <a:pt x="3453" y="1059"/>
                    <a:pt x="3700" y="1248"/>
                  </a:cubicBezTo>
                  <a:cubicBezTo>
                    <a:pt x="3961" y="1422"/>
                    <a:pt x="4164" y="1654"/>
                    <a:pt x="4309" y="1958"/>
                  </a:cubicBezTo>
                  <a:cubicBezTo>
                    <a:pt x="4454" y="2249"/>
                    <a:pt x="4526" y="2582"/>
                    <a:pt x="4526" y="2945"/>
                  </a:cubicBezTo>
                  <a:cubicBezTo>
                    <a:pt x="4526" y="3307"/>
                    <a:pt x="4454" y="3641"/>
                    <a:pt x="4309" y="3946"/>
                  </a:cubicBezTo>
                  <a:cubicBezTo>
                    <a:pt x="4164" y="4236"/>
                    <a:pt x="3961" y="4468"/>
                    <a:pt x="3700" y="4656"/>
                  </a:cubicBezTo>
                  <a:cubicBezTo>
                    <a:pt x="3453" y="4816"/>
                    <a:pt x="3148" y="4903"/>
                    <a:pt x="2815" y="4903"/>
                  </a:cubicBezTo>
                  <a:cubicBezTo>
                    <a:pt x="2496" y="4903"/>
                    <a:pt x="2177" y="4830"/>
                    <a:pt x="1930" y="4656"/>
                  </a:cubicBezTo>
                  <a:cubicBezTo>
                    <a:pt x="1669" y="4468"/>
                    <a:pt x="1480" y="4236"/>
                    <a:pt x="1335" y="3946"/>
                  </a:cubicBezTo>
                  <a:cubicBezTo>
                    <a:pt x="1190" y="3656"/>
                    <a:pt x="1118" y="3307"/>
                    <a:pt x="1118" y="2945"/>
                  </a:cubicBezTo>
                  <a:cubicBezTo>
                    <a:pt x="1118" y="2582"/>
                    <a:pt x="1190" y="2234"/>
                    <a:pt x="1335" y="1958"/>
                  </a:cubicBezTo>
                  <a:cubicBezTo>
                    <a:pt x="1480" y="1668"/>
                    <a:pt x="1669" y="1422"/>
                    <a:pt x="1930" y="1248"/>
                  </a:cubicBezTo>
                  <a:cubicBezTo>
                    <a:pt x="2177" y="1088"/>
                    <a:pt x="2496" y="987"/>
                    <a:pt x="2815" y="987"/>
                  </a:cubicBezTo>
                  <a:close/>
                  <a:moveTo>
                    <a:pt x="2800" y="0"/>
                  </a:moveTo>
                  <a:cubicBezTo>
                    <a:pt x="2380" y="0"/>
                    <a:pt x="2017" y="87"/>
                    <a:pt x="1669" y="232"/>
                  </a:cubicBezTo>
                  <a:cubicBezTo>
                    <a:pt x="1321" y="377"/>
                    <a:pt x="1031" y="595"/>
                    <a:pt x="784" y="871"/>
                  </a:cubicBezTo>
                  <a:cubicBezTo>
                    <a:pt x="523" y="1132"/>
                    <a:pt x="349" y="1451"/>
                    <a:pt x="204" y="1813"/>
                  </a:cubicBezTo>
                  <a:cubicBezTo>
                    <a:pt x="73" y="2147"/>
                    <a:pt x="1" y="2539"/>
                    <a:pt x="1" y="2945"/>
                  </a:cubicBezTo>
                  <a:cubicBezTo>
                    <a:pt x="1" y="3351"/>
                    <a:pt x="59" y="3728"/>
                    <a:pt x="204" y="4091"/>
                  </a:cubicBezTo>
                  <a:cubicBezTo>
                    <a:pt x="349" y="4453"/>
                    <a:pt x="538" y="4758"/>
                    <a:pt x="784" y="5034"/>
                  </a:cubicBezTo>
                  <a:cubicBezTo>
                    <a:pt x="1031" y="5309"/>
                    <a:pt x="1321" y="5498"/>
                    <a:pt x="1669" y="5672"/>
                  </a:cubicBezTo>
                  <a:cubicBezTo>
                    <a:pt x="2017" y="5831"/>
                    <a:pt x="2380" y="5904"/>
                    <a:pt x="2800" y="5904"/>
                  </a:cubicBezTo>
                  <a:cubicBezTo>
                    <a:pt x="3221" y="5904"/>
                    <a:pt x="3584" y="5817"/>
                    <a:pt x="3917" y="5672"/>
                  </a:cubicBezTo>
                  <a:cubicBezTo>
                    <a:pt x="4265" y="5527"/>
                    <a:pt x="4555" y="5309"/>
                    <a:pt x="4817" y="5034"/>
                  </a:cubicBezTo>
                  <a:cubicBezTo>
                    <a:pt x="5063" y="4758"/>
                    <a:pt x="5252" y="4453"/>
                    <a:pt x="5397" y="4091"/>
                  </a:cubicBezTo>
                  <a:cubicBezTo>
                    <a:pt x="5513" y="3743"/>
                    <a:pt x="5585" y="3365"/>
                    <a:pt x="5585" y="2945"/>
                  </a:cubicBezTo>
                  <a:cubicBezTo>
                    <a:pt x="5585" y="2539"/>
                    <a:pt x="5513" y="2147"/>
                    <a:pt x="5397" y="1813"/>
                  </a:cubicBezTo>
                  <a:cubicBezTo>
                    <a:pt x="5252" y="1451"/>
                    <a:pt x="5063" y="1132"/>
                    <a:pt x="4817" y="871"/>
                  </a:cubicBezTo>
                  <a:cubicBezTo>
                    <a:pt x="4555" y="595"/>
                    <a:pt x="4265" y="377"/>
                    <a:pt x="3917" y="232"/>
                  </a:cubicBezTo>
                  <a:cubicBezTo>
                    <a:pt x="3569" y="58"/>
                    <a:pt x="3221" y="0"/>
                    <a:pt x="2800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>
              <a:extLst>
                <a:ext uri="{FF2B5EF4-FFF2-40B4-BE49-F238E27FC236}">
                  <a16:creationId xmlns:a16="http://schemas.microsoft.com/office/drawing/2014/main" id="{86976595-92EE-8EEB-03B4-C0852CC65AD4}"/>
                </a:ext>
              </a:extLst>
            </p:cNvPr>
            <p:cNvSpPr/>
            <p:nvPr/>
          </p:nvSpPr>
          <p:spPr>
            <a:xfrm>
              <a:off x="4178425" y="1606975"/>
              <a:ext cx="118950" cy="143975"/>
            </a:xfrm>
            <a:custGeom>
              <a:avLst/>
              <a:gdLst/>
              <a:ahLst/>
              <a:cxnLst/>
              <a:rect l="l" t="t" r="r" b="b"/>
              <a:pathLst>
                <a:path w="4758" h="5759" extrusionOk="0">
                  <a:moveTo>
                    <a:pt x="2814" y="987"/>
                  </a:moveTo>
                  <a:cubicBezTo>
                    <a:pt x="2959" y="987"/>
                    <a:pt x="3104" y="1059"/>
                    <a:pt x="3235" y="1219"/>
                  </a:cubicBezTo>
                  <a:cubicBezTo>
                    <a:pt x="3365" y="1393"/>
                    <a:pt x="3438" y="1581"/>
                    <a:pt x="3438" y="1828"/>
                  </a:cubicBezTo>
                  <a:cubicBezTo>
                    <a:pt x="3438" y="2002"/>
                    <a:pt x="3394" y="2162"/>
                    <a:pt x="3336" y="2336"/>
                  </a:cubicBezTo>
                  <a:cubicBezTo>
                    <a:pt x="3264" y="2481"/>
                    <a:pt x="3191" y="2597"/>
                    <a:pt x="3104" y="2698"/>
                  </a:cubicBezTo>
                  <a:cubicBezTo>
                    <a:pt x="3017" y="2785"/>
                    <a:pt x="2901" y="2814"/>
                    <a:pt x="2814" y="2814"/>
                  </a:cubicBezTo>
                  <a:lnTo>
                    <a:pt x="1016" y="2814"/>
                  </a:lnTo>
                  <a:lnTo>
                    <a:pt x="1016" y="987"/>
                  </a:lnTo>
                  <a:close/>
                  <a:moveTo>
                    <a:pt x="508" y="0"/>
                  </a:moveTo>
                  <a:cubicBezTo>
                    <a:pt x="363" y="0"/>
                    <a:pt x="247" y="58"/>
                    <a:pt x="145" y="145"/>
                  </a:cubicBezTo>
                  <a:cubicBezTo>
                    <a:pt x="58" y="261"/>
                    <a:pt x="0" y="363"/>
                    <a:pt x="0" y="508"/>
                  </a:cubicBezTo>
                  <a:lnTo>
                    <a:pt x="0" y="5251"/>
                  </a:lnTo>
                  <a:cubicBezTo>
                    <a:pt x="0" y="5396"/>
                    <a:pt x="58" y="5527"/>
                    <a:pt x="189" y="5614"/>
                  </a:cubicBezTo>
                  <a:cubicBezTo>
                    <a:pt x="319" y="5701"/>
                    <a:pt x="464" y="5759"/>
                    <a:pt x="609" y="5759"/>
                  </a:cubicBezTo>
                  <a:cubicBezTo>
                    <a:pt x="725" y="5759"/>
                    <a:pt x="841" y="5701"/>
                    <a:pt x="914" y="5614"/>
                  </a:cubicBezTo>
                  <a:cubicBezTo>
                    <a:pt x="987" y="5498"/>
                    <a:pt x="1016" y="5396"/>
                    <a:pt x="1016" y="5251"/>
                  </a:cubicBezTo>
                  <a:lnTo>
                    <a:pt x="1016" y="3656"/>
                  </a:lnTo>
                  <a:lnTo>
                    <a:pt x="2539" y="3656"/>
                  </a:lnTo>
                  <a:cubicBezTo>
                    <a:pt x="2669" y="3656"/>
                    <a:pt x="2785" y="3656"/>
                    <a:pt x="2872" y="3685"/>
                  </a:cubicBezTo>
                  <a:cubicBezTo>
                    <a:pt x="2959" y="3699"/>
                    <a:pt x="3032" y="3757"/>
                    <a:pt x="3104" y="3815"/>
                  </a:cubicBezTo>
                  <a:cubicBezTo>
                    <a:pt x="3177" y="3873"/>
                    <a:pt x="3206" y="3946"/>
                    <a:pt x="3249" y="4018"/>
                  </a:cubicBezTo>
                  <a:cubicBezTo>
                    <a:pt x="3278" y="4091"/>
                    <a:pt x="3307" y="4178"/>
                    <a:pt x="3307" y="4265"/>
                  </a:cubicBezTo>
                  <a:cubicBezTo>
                    <a:pt x="3307" y="4540"/>
                    <a:pt x="3336" y="4772"/>
                    <a:pt x="3394" y="4961"/>
                  </a:cubicBezTo>
                  <a:cubicBezTo>
                    <a:pt x="3452" y="5135"/>
                    <a:pt x="3525" y="5280"/>
                    <a:pt x="3612" y="5396"/>
                  </a:cubicBezTo>
                  <a:cubicBezTo>
                    <a:pt x="3699" y="5498"/>
                    <a:pt x="3800" y="5570"/>
                    <a:pt x="3888" y="5628"/>
                  </a:cubicBezTo>
                  <a:cubicBezTo>
                    <a:pt x="3960" y="5657"/>
                    <a:pt x="4033" y="5686"/>
                    <a:pt x="4120" y="5701"/>
                  </a:cubicBezTo>
                  <a:cubicBezTo>
                    <a:pt x="4163" y="5708"/>
                    <a:pt x="4207" y="5712"/>
                    <a:pt x="4252" y="5712"/>
                  </a:cubicBezTo>
                  <a:cubicBezTo>
                    <a:pt x="4297" y="5712"/>
                    <a:pt x="4344" y="5708"/>
                    <a:pt x="4395" y="5701"/>
                  </a:cubicBezTo>
                  <a:cubicBezTo>
                    <a:pt x="4482" y="5686"/>
                    <a:pt x="4569" y="5643"/>
                    <a:pt x="4627" y="5570"/>
                  </a:cubicBezTo>
                  <a:cubicBezTo>
                    <a:pt x="4714" y="5469"/>
                    <a:pt x="4758" y="5338"/>
                    <a:pt x="4714" y="5208"/>
                  </a:cubicBezTo>
                  <a:cubicBezTo>
                    <a:pt x="4700" y="5077"/>
                    <a:pt x="4627" y="4976"/>
                    <a:pt x="4497" y="4903"/>
                  </a:cubicBezTo>
                  <a:cubicBezTo>
                    <a:pt x="4424" y="4859"/>
                    <a:pt x="4366" y="4816"/>
                    <a:pt x="4352" y="4743"/>
                  </a:cubicBezTo>
                  <a:cubicBezTo>
                    <a:pt x="4323" y="4685"/>
                    <a:pt x="4294" y="4598"/>
                    <a:pt x="4294" y="4482"/>
                  </a:cubicBezTo>
                  <a:cubicBezTo>
                    <a:pt x="4294" y="4381"/>
                    <a:pt x="4279" y="4265"/>
                    <a:pt x="4265" y="4120"/>
                  </a:cubicBezTo>
                  <a:cubicBezTo>
                    <a:pt x="4250" y="3975"/>
                    <a:pt x="4207" y="3830"/>
                    <a:pt x="4149" y="3699"/>
                  </a:cubicBezTo>
                  <a:cubicBezTo>
                    <a:pt x="4105" y="3583"/>
                    <a:pt x="4033" y="3452"/>
                    <a:pt x="3917" y="3336"/>
                  </a:cubicBezTo>
                  <a:cubicBezTo>
                    <a:pt x="3853" y="3273"/>
                    <a:pt x="3778" y="3215"/>
                    <a:pt x="3695" y="3155"/>
                  </a:cubicBezTo>
                  <a:lnTo>
                    <a:pt x="3695" y="3155"/>
                  </a:lnTo>
                  <a:cubicBezTo>
                    <a:pt x="3815" y="3082"/>
                    <a:pt x="3931" y="2984"/>
                    <a:pt x="4033" y="2872"/>
                  </a:cubicBezTo>
                  <a:cubicBezTo>
                    <a:pt x="4178" y="2727"/>
                    <a:pt x="4279" y="2539"/>
                    <a:pt x="4366" y="2350"/>
                  </a:cubicBezTo>
                  <a:cubicBezTo>
                    <a:pt x="4468" y="2162"/>
                    <a:pt x="4497" y="1944"/>
                    <a:pt x="4497" y="1741"/>
                  </a:cubicBezTo>
                  <a:cubicBezTo>
                    <a:pt x="4497" y="1407"/>
                    <a:pt x="4410" y="1117"/>
                    <a:pt x="4265" y="842"/>
                  </a:cubicBezTo>
                  <a:cubicBezTo>
                    <a:pt x="4120" y="580"/>
                    <a:pt x="3917" y="363"/>
                    <a:pt x="3670" y="218"/>
                  </a:cubicBezTo>
                  <a:cubicBezTo>
                    <a:pt x="3409" y="73"/>
                    <a:pt x="3162" y="0"/>
                    <a:pt x="2872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>
              <a:extLst>
                <a:ext uri="{FF2B5EF4-FFF2-40B4-BE49-F238E27FC236}">
                  <a16:creationId xmlns:a16="http://schemas.microsoft.com/office/drawing/2014/main" id="{0D62BCC3-9482-DDF2-FFD7-A8C52DC53398}"/>
                </a:ext>
              </a:extLst>
            </p:cNvPr>
            <p:cNvSpPr/>
            <p:nvPr/>
          </p:nvSpPr>
          <p:spPr>
            <a:xfrm>
              <a:off x="4318750" y="1607325"/>
              <a:ext cx="94300" cy="141825"/>
            </a:xfrm>
            <a:custGeom>
              <a:avLst/>
              <a:gdLst/>
              <a:ahLst/>
              <a:cxnLst/>
              <a:rect l="l" t="t" r="r" b="b"/>
              <a:pathLst>
                <a:path w="3772" h="5673" extrusionOk="0">
                  <a:moveTo>
                    <a:pt x="523" y="1"/>
                  </a:moveTo>
                  <a:cubicBezTo>
                    <a:pt x="378" y="1"/>
                    <a:pt x="262" y="44"/>
                    <a:pt x="146" y="73"/>
                  </a:cubicBezTo>
                  <a:cubicBezTo>
                    <a:pt x="44" y="175"/>
                    <a:pt x="1" y="291"/>
                    <a:pt x="1" y="436"/>
                  </a:cubicBezTo>
                  <a:lnTo>
                    <a:pt x="1" y="5165"/>
                  </a:lnTo>
                  <a:cubicBezTo>
                    <a:pt x="1" y="5310"/>
                    <a:pt x="44" y="5440"/>
                    <a:pt x="146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35" y="5672"/>
                  </a:lnTo>
                  <a:cubicBezTo>
                    <a:pt x="3380" y="5672"/>
                    <a:pt x="3511" y="5629"/>
                    <a:pt x="3598" y="5542"/>
                  </a:cubicBezTo>
                  <a:cubicBezTo>
                    <a:pt x="3699" y="5455"/>
                    <a:pt x="3743" y="5339"/>
                    <a:pt x="3743" y="5194"/>
                  </a:cubicBezTo>
                  <a:cubicBezTo>
                    <a:pt x="3743" y="5078"/>
                    <a:pt x="3699" y="4962"/>
                    <a:pt x="3598" y="4874"/>
                  </a:cubicBezTo>
                  <a:cubicBezTo>
                    <a:pt x="3496" y="4787"/>
                    <a:pt x="3380" y="4729"/>
                    <a:pt x="3235" y="4729"/>
                  </a:cubicBezTo>
                  <a:lnTo>
                    <a:pt x="1030" y="4729"/>
                  </a:lnTo>
                  <a:lnTo>
                    <a:pt x="1030" y="3221"/>
                  </a:lnTo>
                  <a:lnTo>
                    <a:pt x="2873" y="3221"/>
                  </a:lnTo>
                  <a:cubicBezTo>
                    <a:pt x="3018" y="3221"/>
                    <a:pt x="3148" y="3192"/>
                    <a:pt x="3235" y="3090"/>
                  </a:cubicBezTo>
                  <a:cubicBezTo>
                    <a:pt x="3337" y="3018"/>
                    <a:pt x="3380" y="2916"/>
                    <a:pt x="3380" y="2771"/>
                  </a:cubicBezTo>
                  <a:cubicBezTo>
                    <a:pt x="3380" y="2626"/>
                    <a:pt x="3337" y="2510"/>
                    <a:pt x="3235" y="2423"/>
                  </a:cubicBezTo>
                  <a:cubicBezTo>
                    <a:pt x="3134" y="2336"/>
                    <a:pt x="3018" y="2293"/>
                    <a:pt x="2873" y="2293"/>
                  </a:cubicBezTo>
                  <a:lnTo>
                    <a:pt x="1030" y="2293"/>
                  </a:lnTo>
                  <a:lnTo>
                    <a:pt x="1030" y="915"/>
                  </a:lnTo>
                  <a:lnTo>
                    <a:pt x="3264" y="915"/>
                  </a:lnTo>
                  <a:cubicBezTo>
                    <a:pt x="3409" y="915"/>
                    <a:pt x="3525" y="886"/>
                    <a:pt x="3627" y="799"/>
                  </a:cubicBezTo>
                  <a:cubicBezTo>
                    <a:pt x="3714" y="712"/>
                    <a:pt x="3772" y="610"/>
                    <a:pt x="3772" y="465"/>
                  </a:cubicBezTo>
                  <a:cubicBezTo>
                    <a:pt x="3772" y="320"/>
                    <a:pt x="3714" y="218"/>
                    <a:pt x="3627" y="117"/>
                  </a:cubicBezTo>
                  <a:cubicBezTo>
                    <a:pt x="3511" y="30"/>
                    <a:pt x="3409" y="1"/>
                    <a:pt x="3264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>
              <a:extLst>
                <a:ext uri="{FF2B5EF4-FFF2-40B4-BE49-F238E27FC236}">
                  <a16:creationId xmlns:a16="http://schemas.microsoft.com/office/drawing/2014/main" id="{2D6CD284-BA34-08AE-40E0-EA875390020A}"/>
                </a:ext>
              </a:extLst>
            </p:cNvPr>
            <p:cNvSpPr/>
            <p:nvPr/>
          </p:nvSpPr>
          <p:spPr>
            <a:xfrm>
              <a:off x="3823775" y="1818025"/>
              <a:ext cx="116425" cy="143250"/>
            </a:xfrm>
            <a:custGeom>
              <a:avLst/>
              <a:gdLst/>
              <a:ahLst/>
              <a:cxnLst/>
              <a:rect l="l" t="t" r="r" b="b"/>
              <a:pathLst>
                <a:path w="4657" h="5730" extrusionOk="0">
                  <a:moveTo>
                    <a:pt x="508" y="0"/>
                  </a:moveTo>
                  <a:cubicBezTo>
                    <a:pt x="363" y="0"/>
                    <a:pt x="232" y="29"/>
                    <a:pt x="145" y="131"/>
                  </a:cubicBezTo>
                  <a:cubicBezTo>
                    <a:pt x="44" y="218"/>
                    <a:pt x="0" y="319"/>
                    <a:pt x="0" y="464"/>
                  </a:cubicBezTo>
                  <a:cubicBezTo>
                    <a:pt x="0" y="609"/>
                    <a:pt x="44" y="725"/>
                    <a:pt x="145" y="813"/>
                  </a:cubicBezTo>
                  <a:cubicBezTo>
                    <a:pt x="247" y="900"/>
                    <a:pt x="363" y="943"/>
                    <a:pt x="508" y="943"/>
                  </a:cubicBezTo>
                  <a:lnTo>
                    <a:pt x="1784" y="943"/>
                  </a:lnTo>
                  <a:lnTo>
                    <a:pt x="1784" y="5222"/>
                  </a:lnTo>
                  <a:cubicBezTo>
                    <a:pt x="1784" y="5367"/>
                    <a:pt x="1842" y="5498"/>
                    <a:pt x="1929" y="5585"/>
                  </a:cubicBezTo>
                  <a:cubicBezTo>
                    <a:pt x="2045" y="5672"/>
                    <a:pt x="2176" y="5730"/>
                    <a:pt x="2321" y="5730"/>
                  </a:cubicBezTo>
                  <a:cubicBezTo>
                    <a:pt x="2466" y="5730"/>
                    <a:pt x="2582" y="5686"/>
                    <a:pt x="2713" y="5599"/>
                  </a:cubicBezTo>
                  <a:cubicBezTo>
                    <a:pt x="2800" y="5498"/>
                    <a:pt x="2858" y="5382"/>
                    <a:pt x="2858" y="5237"/>
                  </a:cubicBezTo>
                  <a:lnTo>
                    <a:pt x="2858" y="943"/>
                  </a:lnTo>
                  <a:lnTo>
                    <a:pt x="4149" y="943"/>
                  </a:lnTo>
                  <a:cubicBezTo>
                    <a:pt x="4294" y="943"/>
                    <a:pt x="4424" y="900"/>
                    <a:pt x="4511" y="813"/>
                  </a:cubicBezTo>
                  <a:cubicBezTo>
                    <a:pt x="4598" y="725"/>
                    <a:pt x="4656" y="609"/>
                    <a:pt x="4656" y="464"/>
                  </a:cubicBezTo>
                  <a:cubicBezTo>
                    <a:pt x="4656" y="319"/>
                    <a:pt x="4598" y="218"/>
                    <a:pt x="4511" y="131"/>
                  </a:cubicBezTo>
                  <a:cubicBezTo>
                    <a:pt x="4395" y="29"/>
                    <a:pt x="4294" y="0"/>
                    <a:pt x="4149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>
              <a:extLst>
                <a:ext uri="{FF2B5EF4-FFF2-40B4-BE49-F238E27FC236}">
                  <a16:creationId xmlns:a16="http://schemas.microsoft.com/office/drawing/2014/main" id="{89CF4634-885A-E932-DCA9-6A0AF8E573DE}"/>
                </a:ext>
              </a:extLst>
            </p:cNvPr>
            <p:cNvSpPr/>
            <p:nvPr/>
          </p:nvSpPr>
          <p:spPr>
            <a:xfrm>
              <a:off x="3960850" y="1817300"/>
              <a:ext cx="118950" cy="143975"/>
            </a:xfrm>
            <a:custGeom>
              <a:avLst/>
              <a:gdLst/>
              <a:ahLst/>
              <a:cxnLst/>
              <a:rect l="l" t="t" r="r" b="b"/>
              <a:pathLst>
                <a:path w="4758" h="5759" extrusionOk="0">
                  <a:moveTo>
                    <a:pt x="2829" y="1001"/>
                  </a:moveTo>
                  <a:cubicBezTo>
                    <a:pt x="2974" y="1001"/>
                    <a:pt x="3119" y="1074"/>
                    <a:pt x="3249" y="1248"/>
                  </a:cubicBezTo>
                  <a:cubicBezTo>
                    <a:pt x="3380" y="1407"/>
                    <a:pt x="3452" y="1610"/>
                    <a:pt x="3452" y="1842"/>
                  </a:cubicBezTo>
                  <a:cubicBezTo>
                    <a:pt x="3452" y="2016"/>
                    <a:pt x="3409" y="2190"/>
                    <a:pt x="3365" y="2350"/>
                  </a:cubicBezTo>
                  <a:cubicBezTo>
                    <a:pt x="3293" y="2495"/>
                    <a:pt x="3220" y="2626"/>
                    <a:pt x="3119" y="2713"/>
                  </a:cubicBezTo>
                  <a:cubicBezTo>
                    <a:pt x="3032" y="2800"/>
                    <a:pt x="2930" y="2843"/>
                    <a:pt x="2829" y="2843"/>
                  </a:cubicBezTo>
                  <a:lnTo>
                    <a:pt x="1044" y="2843"/>
                  </a:lnTo>
                  <a:lnTo>
                    <a:pt x="1044" y="1001"/>
                  </a:lnTo>
                  <a:close/>
                  <a:moveTo>
                    <a:pt x="508" y="0"/>
                  </a:moveTo>
                  <a:cubicBezTo>
                    <a:pt x="363" y="0"/>
                    <a:pt x="247" y="58"/>
                    <a:pt x="145" y="145"/>
                  </a:cubicBezTo>
                  <a:cubicBezTo>
                    <a:pt x="58" y="261"/>
                    <a:pt x="0" y="363"/>
                    <a:pt x="0" y="508"/>
                  </a:cubicBezTo>
                  <a:lnTo>
                    <a:pt x="0" y="5251"/>
                  </a:lnTo>
                  <a:cubicBezTo>
                    <a:pt x="0" y="5396"/>
                    <a:pt x="58" y="5527"/>
                    <a:pt x="189" y="5614"/>
                  </a:cubicBezTo>
                  <a:cubicBezTo>
                    <a:pt x="319" y="5701"/>
                    <a:pt x="464" y="5759"/>
                    <a:pt x="609" y="5759"/>
                  </a:cubicBezTo>
                  <a:cubicBezTo>
                    <a:pt x="754" y="5759"/>
                    <a:pt x="841" y="5715"/>
                    <a:pt x="914" y="5614"/>
                  </a:cubicBezTo>
                  <a:cubicBezTo>
                    <a:pt x="986" y="5498"/>
                    <a:pt x="1015" y="5396"/>
                    <a:pt x="1015" y="5251"/>
                  </a:cubicBezTo>
                  <a:lnTo>
                    <a:pt x="1015" y="3655"/>
                  </a:lnTo>
                  <a:lnTo>
                    <a:pt x="2539" y="3655"/>
                  </a:lnTo>
                  <a:cubicBezTo>
                    <a:pt x="2669" y="3655"/>
                    <a:pt x="2785" y="3655"/>
                    <a:pt x="2872" y="3684"/>
                  </a:cubicBezTo>
                  <a:cubicBezTo>
                    <a:pt x="2959" y="3699"/>
                    <a:pt x="3032" y="3757"/>
                    <a:pt x="3104" y="3815"/>
                  </a:cubicBezTo>
                  <a:cubicBezTo>
                    <a:pt x="3177" y="3873"/>
                    <a:pt x="3206" y="3946"/>
                    <a:pt x="3249" y="4018"/>
                  </a:cubicBezTo>
                  <a:cubicBezTo>
                    <a:pt x="3278" y="4091"/>
                    <a:pt x="3307" y="4178"/>
                    <a:pt x="3307" y="4265"/>
                  </a:cubicBezTo>
                  <a:cubicBezTo>
                    <a:pt x="3307" y="4540"/>
                    <a:pt x="3336" y="4772"/>
                    <a:pt x="3394" y="4961"/>
                  </a:cubicBezTo>
                  <a:cubicBezTo>
                    <a:pt x="3452" y="5135"/>
                    <a:pt x="3525" y="5280"/>
                    <a:pt x="3612" y="5396"/>
                  </a:cubicBezTo>
                  <a:cubicBezTo>
                    <a:pt x="3699" y="5498"/>
                    <a:pt x="3800" y="5570"/>
                    <a:pt x="3887" y="5628"/>
                  </a:cubicBezTo>
                  <a:cubicBezTo>
                    <a:pt x="3960" y="5657"/>
                    <a:pt x="4033" y="5686"/>
                    <a:pt x="4120" y="5701"/>
                  </a:cubicBezTo>
                  <a:cubicBezTo>
                    <a:pt x="4163" y="5708"/>
                    <a:pt x="4207" y="5712"/>
                    <a:pt x="4252" y="5712"/>
                  </a:cubicBezTo>
                  <a:cubicBezTo>
                    <a:pt x="4297" y="5712"/>
                    <a:pt x="4344" y="5708"/>
                    <a:pt x="4395" y="5701"/>
                  </a:cubicBezTo>
                  <a:cubicBezTo>
                    <a:pt x="4482" y="5686"/>
                    <a:pt x="4569" y="5643"/>
                    <a:pt x="4627" y="5570"/>
                  </a:cubicBezTo>
                  <a:cubicBezTo>
                    <a:pt x="4714" y="5469"/>
                    <a:pt x="4758" y="5338"/>
                    <a:pt x="4714" y="5208"/>
                  </a:cubicBezTo>
                  <a:cubicBezTo>
                    <a:pt x="4700" y="5077"/>
                    <a:pt x="4627" y="4975"/>
                    <a:pt x="4497" y="4903"/>
                  </a:cubicBezTo>
                  <a:cubicBezTo>
                    <a:pt x="4424" y="4859"/>
                    <a:pt x="4366" y="4816"/>
                    <a:pt x="4352" y="4743"/>
                  </a:cubicBezTo>
                  <a:cubicBezTo>
                    <a:pt x="4323" y="4685"/>
                    <a:pt x="4294" y="4598"/>
                    <a:pt x="4294" y="4482"/>
                  </a:cubicBezTo>
                  <a:cubicBezTo>
                    <a:pt x="4294" y="4381"/>
                    <a:pt x="4279" y="4265"/>
                    <a:pt x="4265" y="4120"/>
                  </a:cubicBezTo>
                  <a:cubicBezTo>
                    <a:pt x="4250" y="3975"/>
                    <a:pt x="4207" y="3830"/>
                    <a:pt x="4149" y="3699"/>
                  </a:cubicBezTo>
                  <a:cubicBezTo>
                    <a:pt x="4105" y="3583"/>
                    <a:pt x="4033" y="3452"/>
                    <a:pt x="3916" y="3336"/>
                  </a:cubicBezTo>
                  <a:cubicBezTo>
                    <a:pt x="3853" y="3273"/>
                    <a:pt x="3778" y="3215"/>
                    <a:pt x="3695" y="3155"/>
                  </a:cubicBezTo>
                  <a:lnTo>
                    <a:pt x="3695" y="3155"/>
                  </a:lnTo>
                  <a:cubicBezTo>
                    <a:pt x="3815" y="3082"/>
                    <a:pt x="3931" y="2984"/>
                    <a:pt x="4033" y="2872"/>
                  </a:cubicBezTo>
                  <a:cubicBezTo>
                    <a:pt x="4178" y="2727"/>
                    <a:pt x="4279" y="2524"/>
                    <a:pt x="4366" y="2350"/>
                  </a:cubicBezTo>
                  <a:cubicBezTo>
                    <a:pt x="4468" y="2161"/>
                    <a:pt x="4497" y="1944"/>
                    <a:pt x="4497" y="1741"/>
                  </a:cubicBezTo>
                  <a:cubicBezTo>
                    <a:pt x="4497" y="1407"/>
                    <a:pt x="4410" y="1117"/>
                    <a:pt x="4265" y="842"/>
                  </a:cubicBezTo>
                  <a:cubicBezTo>
                    <a:pt x="4120" y="580"/>
                    <a:pt x="3916" y="363"/>
                    <a:pt x="3670" y="218"/>
                  </a:cubicBezTo>
                  <a:cubicBezTo>
                    <a:pt x="3409" y="73"/>
                    <a:pt x="3162" y="0"/>
                    <a:pt x="2872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>
              <a:extLst>
                <a:ext uri="{FF2B5EF4-FFF2-40B4-BE49-F238E27FC236}">
                  <a16:creationId xmlns:a16="http://schemas.microsoft.com/office/drawing/2014/main" id="{B51BF7DD-58F1-58C7-1938-8A3C783D4464}"/>
                </a:ext>
              </a:extLst>
            </p:cNvPr>
            <p:cNvSpPr/>
            <p:nvPr/>
          </p:nvSpPr>
          <p:spPr>
            <a:xfrm>
              <a:off x="4101550" y="1818025"/>
              <a:ext cx="94300" cy="141800"/>
            </a:xfrm>
            <a:custGeom>
              <a:avLst/>
              <a:gdLst/>
              <a:ahLst/>
              <a:cxnLst/>
              <a:rect l="l" t="t" r="r" b="b"/>
              <a:pathLst>
                <a:path w="3772" h="5672" extrusionOk="0">
                  <a:moveTo>
                    <a:pt x="522" y="0"/>
                  </a:moveTo>
                  <a:cubicBezTo>
                    <a:pt x="377" y="0"/>
                    <a:pt x="247" y="44"/>
                    <a:pt x="145" y="73"/>
                  </a:cubicBezTo>
                  <a:cubicBezTo>
                    <a:pt x="58" y="174"/>
                    <a:pt x="0" y="290"/>
                    <a:pt x="0" y="435"/>
                  </a:cubicBezTo>
                  <a:lnTo>
                    <a:pt x="0" y="5164"/>
                  </a:lnTo>
                  <a:cubicBezTo>
                    <a:pt x="0" y="5309"/>
                    <a:pt x="58" y="5440"/>
                    <a:pt x="145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49" y="5672"/>
                  </a:lnTo>
                  <a:cubicBezTo>
                    <a:pt x="3394" y="5672"/>
                    <a:pt x="3510" y="5643"/>
                    <a:pt x="3612" y="5541"/>
                  </a:cubicBezTo>
                  <a:cubicBezTo>
                    <a:pt x="3699" y="5454"/>
                    <a:pt x="3757" y="5353"/>
                    <a:pt x="3757" y="5208"/>
                  </a:cubicBezTo>
                  <a:cubicBezTo>
                    <a:pt x="3757" y="5077"/>
                    <a:pt x="3699" y="4961"/>
                    <a:pt x="3612" y="4874"/>
                  </a:cubicBezTo>
                  <a:cubicBezTo>
                    <a:pt x="3496" y="4787"/>
                    <a:pt x="3394" y="4729"/>
                    <a:pt x="3249" y="4729"/>
                  </a:cubicBezTo>
                  <a:lnTo>
                    <a:pt x="1030" y="4729"/>
                  </a:lnTo>
                  <a:lnTo>
                    <a:pt x="1030" y="3220"/>
                  </a:lnTo>
                  <a:lnTo>
                    <a:pt x="2887" y="3220"/>
                  </a:lnTo>
                  <a:cubicBezTo>
                    <a:pt x="3032" y="3220"/>
                    <a:pt x="3148" y="3191"/>
                    <a:pt x="3249" y="3104"/>
                  </a:cubicBezTo>
                  <a:cubicBezTo>
                    <a:pt x="3336" y="3017"/>
                    <a:pt x="3394" y="2916"/>
                    <a:pt x="3394" y="2771"/>
                  </a:cubicBezTo>
                  <a:cubicBezTo>
                    <a:pt x="3394" y="2626"/>
                    <a:pt x="3336" y="2524"/>
                    <a:pt x="3249" y="2423"/>
                  </a:cubicBezTo>
                  <a:cubicBezTo>
                    <a:pt x="3133" y="2336"/>
                    <a:pt x="3032" y="2307"/>
                    <a:pt x="2887" y="2307"/>
                  </a:cubicBezTo>
                  <a:lnTo>
                    <a:pt x="1030" y="2307"/>
                  </a:lnTo>
                  <a:lnTo>
                    <a:pt x="1030" y="929"/>
                  </a:lnTo>
                  <a:lnTo>
                    <a:pt x="3264" y="929"/>
                  </a:lnTo>
                  <a:cubicBezTo>
                    <a:pt x="3409" y="929"/>
                    <a:pt x="3539" y="885"/>
                    <a:pt x="3626" y="798"/>
                  </a:cubicBezTo>
                  <a:cubicBezTo>
                    <a:pt x="3713" y="725"/>
                    <a:pt x="3771" y="609"/>
                    <a:pt x="3771" y="464"/>
                  </a:cubicBezTo>
                  <a:cubicBezTo>
                    <a:pt x="3771" y="319"/>
                    <a:pt x="3713" y="218"/>
                    <a:pt x="3626" y="131"/>
                  </a:cubicBezTo>
                  <a:cubicBezTo>
                    <a:pt x="3510" y="29"/>
                    <a:pt x="3409" y="0"/>
                    <a:pt x="3264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>
              <a:extLst>
                <a:ext uri="{FF2B5EF4-FFF2-40B4-BE49-F238E27FC236}">
                  <a16:creationId xmlns:a16="http://schemas.microsoft.com/office/drawing/2014/main" id="{D80C0A1E-DF77-06FF-C6E5-641442C24CE6}"/>
                </a:ext>
              </a:extLst>
            </p:cNvPr>
            <p:cNvSpPr/>
            <p:nvPr/>
          </p:nvSpPr>
          <p:spPr>
            <a:xfrm>
              <a:off x="4219025" y="1818025"/>
              <a:ext cx="93600" cy="141800"/>
            </a:xfrm>
            <a:custGeom>
              <a:avLst/>
              <a:gdLst/>
              <a:ahLst/>
              <a:cxnLst/>
              <a:rect l="l" t="t" r="r" b="b"/>
              <a:pathLst>
                <a:path w="3744" h="5672" extrusionOk="0">
                  <a:moveTo>
                    <a:pt x="508" y="0"/>
                  </a:moveTo>
                  <a:cubicBezTo>
                    <a:pt x="378" y="0"/>
                    <a:pt x="247" y="44"/>
                    <a:pt x="146" y="73"/>
                  </a:cubicBezTo>
                  <a:cubicBezTo>
                    <a:pt x="44" y="174"/>
                    <a:pt x="1" y="290"/>
                    <a:pt x="1" y="435"/>
                  </a:cubicBezTo>
                  <a:lnTo>
                    <a:pt x="1" y="5164"/>
                  </a:lnTo>
                  <a:cubicBezTo>
                    <a:pt x="1" y="5309"/>
                    <a:pt x="44" y="5440"/>
                    <a:pt x="146" y="5527"/>
                  </a:cubicBezTo>
                  <a:cubicBezTo>
                    <a:pt x="247" y="5614"/>
                    <a:pt x="363" y="5672"/>
                    <a:pt x="508" y="5672"/>
                  </a:cubicBezTo>
                  <a:lnTo>
                    <a:pt x="3221" y="5672"/>
                  </a:lnTo>
                  <a:cubicBezTo>
                    <a:pt x="3366" y="5672"/>
                    <a:pt x="3496" y="5643"/>
                    <a:pt x="3583" y="5541"/>
                  </a:cubicBezTo>
                  <a:cubicBezTo>
                    <a:pt x="3671" y="5454"/>
                    <a:pt x="3729" y="5353"/>
                    <a:pt x="3729" y="5208"/>
                  </a:cubicBezTo>
                  <a:cubicBezTo>
                    <a:pt x="3729" y="5077"/>
                    <a:pt x="3671" y="4961"/>
                    <a:pt x="3583" y="4874"/>
                  </a:cubicBezTo>
                  <a:cubicBezTo>
                    <a:pt x="3482" y="4787"/>
                    <a:pt x="3366" y="4729"/>
                    <a:pt x="3221" y="4729"/>
                  </a:cubicBezTo>
                  <a:lnTo>
                    <a:pt x="1016" y="4729"/>
                  </a:lnTo>
                  <a:lnTo>
                    <a:pt x="1016" y="3220"/>
                  </a:lnTo>
                  <a:lnTo>
                    <a:pt x="2858" y="3220"/>
                  </a:lnTo>
                  <a:cubicBezTo>
                    <a:pt x="3003" y="3220"/>
                    <a:pt x="3134" y="3191"/>
                    <a:pt x="3221" y="3104"/>
                  </a:cubicBezTo>
                  <a:cubicBezTo>
                    <a:pt x="3308" y="3017"/>
                    <a:pt x="3366" y="2916"/>
                    <a:pt x="3366" y="2771"/>
                  </a:cubicBezTo>
                  <a:cubicBezTo>
                    <a:pt x="3366" y="2626"/>
                    <a:pt x="3308" y="2524"/>
                    <a:pt x="3221" y="2423"/>
                  </a:cubicBezTo>
                  <a:cubicBezTo>
                    <a:pt x="3119" y="2336"/>
                    <a:pt x="3003" y="2307"/>
                    <a:pt x="2858" y="2307"/>
                  </a:cubicBezTo>
                  <a:lnTo>
                    <a:pt x="1016" y="2307"/>
                  </a:lnTo>
                  <a:lnTo>
                    <a:pt x="1016" y="929"/>
                  </a:lnTo>
                  <a:lnTo>
                    <a:pt x="3235" y="929"/>
                  </a:lnTo>
                  <a:cubicBezTo>
                    <a:pt x="3380" y="929"/>
                    <a:pt x="3511" y="885"/>
                    <a:pt x="3598" y="798"/>
                  </a:cubicBezTo>
                  <a:cubicBezTo>
                    <a:pt x="3700" y="725"/>
                    <a:pt x="3743" y="609"/>
                    <a:pt x="3743" y="464"/>
                  </a:cubicBezTo>
                  <a:cubicBezTo>
                    <a:pt x="3743" y="319"/>
                    <a:pt x="3700" y="218"/>
                    <a:pt x="3598" y="131"/>
                  </a:cubicBezTo>
                  <a:cubicBezTo>
                    <a:pt x="3496" y="29"/>
                    <a:pt x="3380" y="0"/>
                    <a:pt x="3235" y="0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>
              <a:extLst>
                <a:ext uri="{FF2B5EF4-FFF2-40B4-BE49-F238E27FC236}">
                  <a16:creationId xmlns:a16="http://schemas.microsoft.com/office/drawing/2014/main" id="{F3989EF1-884E-0117-90B4-DF4E822AF898}"/>
                </a:ext>
              </a:extLst>
            </p:cNvPr>
            <p:cNvSpPr/>
            <p:nvPr/>
          </p:nvSpPr>
          <p:spPr>
            <a:xfrm>
              <a:off x="4329625" y="1815475"/>
              <a:ext cx="105925" cy="147975"/>
            </a:xfrm>
            <a:custGeom>
              <a:avLst/>
              <a:gdLst/>
              <a:ahLst/>
              <a:cxnLst/>
              <a:rect l="l" t="t" r="r" b="b"/>
              <a:pathLst>
                <a:path w="4237" h="5919" extrusionOk="0">
                  <a:moveTo>
                    <a:pt x="2133" y="1"/>
                  </a:moveTo>
                  <a:cubicBezTo>
                    <a:pt x="1756" y="1"/>
                    <a:pt x="1408" y="73"/>
                    <a:pt x="1103" y="204"/>
                  </a:cubicBezTo>
                  <a:cubicBezTo>
                    <a:pt x="799" y="349"/>
                    <a:pt x="537" y="537"/>
                    <a:pt x="363" y="784"/>
                  </a:cubicBezTo>
                  <a:cubicBezTo>
                    <a:pt x="175" y="1045"/>
                    <a:pt x="88" y="1335"/>
                    <a:pt x="88" y="1698"/>
                  </a:cubicBezTo>
                  <a:cubicBezTo>
                    <a:pt x="88" y="1930"/>
                    <a:pt x="117" y="2147"/>
                    <a:pt x="189" y="2321"/>
                  </a:cubicBezTo>
                  <a:cubicBezTo>
                    <a:pt x="262" y="2510"/>
                    <a:pt x="392" y="2670"/>
                    <a:pt x="537" y="2815"/>
                  </a:cubicBezTo>
                  <a:cubicBezTo>
                    <a:pt x="683" y="2960"/>
                    <a:pt x="886" y="3076"/>
                    <a:pt x="1103" y="3163"/>
                  </a:cubicBezTo>
                  <a:cubicBezTo>
                    <a:pt x="1321" y="3250"/>
                    <a:pt x="1596" y="3322"/>
                    <a:pt x="1886" y="3366"/>
                  </a:cubicBezTo>
                  <a:cubicBezTo>
                    <a:pt x="2206" y="3395"/>
                    <a:pt x="2467" y="3467"/>
                    <a:pt x="2655" y="3540"/>
                  </a:cubicBezTo>
                  <a:cubicBezTo>
                    <a:pt x="2858" y="3612"/>
                    <a:pt x="3018" y="3728"/>
                    <a:pt x="3119" y="3830"/>
                  </a:cubicBezTo>
                  <a:cubicBezTo>
                    <a:pt x="3206" y="3946"/>
                    <a:pt x="3264" y="4091"/>
                    <a:pt x="3264" y="4251"/>
                  </a:cubicBezTo>
                  <a:cubicBezTo>
                    <a:pt x="3264" y="4381"/>
                    <a:pt x="3206" y="4497"/>
                    <a:pt x="3090" y="4613"/>
                  </a:cubicBezTo>
                  <a:cubicBezTo>
                    <a:pt x="2989" y="4715"/>
                    <a:pt x="2844" y="4816"/>
                    <a:pt x="2684" y="4860"/>
                  </a:cubicBezTo>
                  <a:cubicBezTo>
                    <a:pt x="2496" y="4918"/>
                    <a:pt x="2322" y="4961"/>
                    <a:pt x="2119" y="4961"/>
                  </a:cubicBezTo>
                  <a:cubicBezTo>
                    <a:pt x="1814" y="4961"/>
                    <a:pt x="1553" y="4918"/>
                    <a:pt x="1350" y="4831"/>
                  </a:cubicBezTo>
                  <a:cubicBezTo>
                    <a:pt x="1161" y="4744"/>
                    <a:pt x="944" y="4613"/>
                    <a:pt x="741" y="4454"/>
                  </a:cubicBezTo>
                  <a:cubicBezTo>
                    <a:pt x="668" y="4396"/>
                    <a:pt x="581" y="4352"/>
                    <a:pt x="465" y="4352"/>
                  </a:cubicBezTo>
                  <a:cubicBezTo>
                    <a:pt x="320" y="4352"/>
                    <a:pt x="218" y="4410"/>
                    <a:pt x="117" y="4497"/>
                  </a:cubicBezTo>
                  <a:cubicBezTo>
                    <a:pt x="30" y="4599"/>
                    <a:pt x="1" y="4700"/>
                    <a:pt x="1" y="4831"/>
                  </a:cubicBezTo>
                  <a:cubicBezTo>
                    <a:pt x="1" y="4918"/>
                    <a:pt x="15" y="4990"/>
                    <a:pt x="44" y="5063"/>
                  </a:cubicBezTo>
                  <a:cubicBezTo>
                    <a:pt x="88" y="5135"/>
                    <a:pt x="146" y="5208"/>
                    <a:pt x="218" y="5266"/>
                  </a:cubicBezTo>
                  <a:cubicBezTo>
                    <a:pt x="479" y="5498"/>
                    <a:pt x="770" y="5687"/>
                    <a:pt x="1074" y="5774"/>
                  </a:cubicBezTo>
                  <a:cubicBezTo>
                    <a:pt x="1393" y="5861"/>
                    <a:pt x="1741" y="5919"/>
                    <a:pt x="2119" y="5919"/>
                  </a:cubicBezTo>
                  <a:cubicBezTo>
                    <a:pt x="2496" y="5919"/>
                    <a:pt x="2844" y="5846"/>
                    <a:pt x="3163" y="5716"/>
                  </a:cubicBezTo>
                  <a:cubicBezTo>
                    <a:pt x="3497" y="5571"/>
                    <a:pt x="3743" y="5368"/>
                    <a:pt x="3946" y="5121"/>
                  </a:cubicBezTo>
                  <a:cubicBezTo>
                    <a:pt x="4149" y="4845"/>
                    <a:pt x="4236" y="4555"/>
                    <a:pt x="4236" y="4193"/>
                  </a:cubicBezTo>
                  <a:cubicBezTo>
                    <a:pt x="4236" y="3917"/>
                    <a:pt x="4207" y="3685"/>
                    <a:pt x="4106" y="3482"/>
                  </a:cubicBezTo>
                  <a:cubicBezTo>
                    <a:pt x="4033" y="3293"/>
                    <a:pt x="3917" y="3119"/>
                    <a:pt x="3743" y="3003"/>
                  </a:cubicBezTo>
                  <a:cubicBezTo>
                    <a:pt x="3584" y="2873"/>
                    <a:pt x="3380" y="2786"/>
                    <a:pt x="3134" y="2684"/>
                  </a:cubicBezTo>
                  <a:cubicBezTo>
                    <a:pt x="2873" y="2597"/>
                    <a:pt x="2583" y="2525"/>
                    <a:pt x="2264" y="2467"/>
                  </a:cubicBezTo>
                  <a:cubicBezTo>
                    <a:pt x="2002" y="2438"/>
                    <a:pt x="1785" y="2365"/>
                    <a:pt x="1611" y="2307"/>
                  </a:cubicBezTo>
                  <a:cubicBezTo>
                    <a:pt x="1422" y="2249"/>
                    <a:pt x="1277" y="2147"/>
                    <a:pt x="1190" y="2060"/>
                  </a:cubicBezTo>
                  <a:cubicBezTo>
                    <a:pt x="1103" y="1959"/>
                    <a:pt x="1045" y="1814"/>
                    <a:pt x="1045" y="1654"/>
                  </a:cubicBezTo>
                  <a:cubicBezTo>
                    <a:pt x="1045" y="1509"/>
                    <a:pt x="1103" y="1408"/>
                    <a:pt x="1176" y="1292"/>
                  </a:cubicBezTo>
                  <a:cubicBezTo>
                    <a:pt x="1248" y="1190"/>
                    <a:pt x="1379" y="1089"/>
                    <a:pt x="1538" y="1045"/>
                  </a:cubicBezTo>
                  <a:cubicBezTo>
                    <a:pt x="1698" y="987"/>
                    <a:pt x="1901" y="944"/>
                    <a:pt x="2133" y="944"/>
                  </a:cubicBezTo>
                  <a:cubicBezTo>
                    <a:pt x="2278" y="944"/>
                    <a:pt x="2423" y="973"/>
                    <a:pt x="2583" y="1016"/>
                  </a:cubicBezTo>
                  <a:cubicBezTo>
                    <a:pt x="2757" y="1060"/>
                    <a:pt x="2916" y="1118"/>
                    <a:pt x="3061" y="1190"/>
                  </a:cubicBezTo>
                  <a:cubicBezTo>
                    <a:pt x="3206" y="1263"/>
                    <a:pt x="3308" y="1335"/>
                    <a:pt x="3409" y="1408"/>
                  </a:cubicBezTo>
                  <a:cubicBezTo>
                    <a:pt x="3453" y="1451"/>
                    <a:pt x="3526" y="1480"/>
                    <a:pt x="3627" y="1480"/>
                  </a:cubicBezTo>
                  <a:cubicBezTo>
                    <a:pt x="3743" y="1480"/>
                    <a:pt x="3859" y="1422"/>
                    <a:pt x="3946" y="1335"/>
                  </a:cubicBezTo>
                  <a:cubicBezTo>
                    <a:pt x="4033" y="1234"/>
                    <a:pt x="4091" y="1132"/>
                    <a:pt x="4091" y="1002"/>
                  </a:cubicBezTo>
                  <a:cubicBezTo>
                    <a:pt x="4091" y="842"/>
                    <a:pt x="4019" y="697"/>
                    <a:pt x="3859" y="566"/>
                  </a:cubicBezTo>
                  <a:cubicBezTo>
                    <a:pt x="3656" y="407"/>
                    <a:pt x="3409" y="276"/>
                    <a:pt x="3119" y="175"/>
                  </a:cubicBezTo>
                  <a:cubicBezTo>
                    <a:pt x="2829" y="59"/>
                    <a:pt x="2496" y="1"/>
                    <a:pt x="2133" y="1"/>
                  </a:cubicBezTo>
                  <a:close/>
                </a:path>
              </a:pathLst>
            </a:custGeom>
            <a:solidFill>
              <a:srgbClr val="FE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>
              <a:extLst>
                <a:ext uri="{FF2B5EF4-FFF2-40B4-BE49-F238E27FC236}">
                  <a16:creationId xmlns:a16="http://schemas.microsoft.com/office/drawing/2014/main" id="{15AA467E-9090-E521-2FC8-F8E114DB364D}"/>
                </a:ext>
              </a:extLst>
            </p:cNvPr>
            <p:cNvSpPr/>
            <p:nvPr/>
          </p:nvSpPr>
          <p:spPr>
            <a:xfrm>
              <a:off x="3309200" y="1179075"/>
              <a:ext cx="179525" cy="765525"/>
            </a:xfrm>
            <a:custGeom>
              <a:avLst/>
              <a:gdLst/>
              <a:ahLst/>
              <a:cxnLst/>
              <a:rect l="l" t="t" r="r" b="b"/>
              <a:pathLst>
                <a:path w="7181" h="30621" extrusionOk="0">
                  <a:moveTo>
                    <a:pt x="160" y="0"/>
                  </a:moveTo>
                  <a:lnTo>
                    <a:pt x="0" y="73"/>
                  </a:lnTo>
                  <a:cubicBezTo>
                    <a:pt x="6992" y="15144"/>
                    <a:pt x="5324" y="30446"/>
                    <a:pt x="5309" y="30591"/>
                  </a:cubicBezTo>
                  <a:lnTo>
                    <a:pt x="5498" y="30620"/>
                  </a:lnTo>
                  <a:cubicBezTo>
                    <a:pt x="5498" y="30475"/>
                    <a:pt x="7181" y="15115"/>
                    <a:pt x="16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>
              <a:extLst>
                <a:ext uri="{FF2B5EF4-FFF2-40B4-BE49-F238E27FC236}">
                  <a16:creationId xmlns:a16="http://schemas.microsoft.com/office/drawing/2014/main" id="{5B69389D-53D4-340F-1B88-E79DC4844AF3}"/>
                </a:ext>
              </a:extLst>
            </p:cNvPr>
            <p:cNvSpPr/>
            <p:nvPr/>
          </p:nvSpPr>
          <p:spPr>
            <a:xfrm>
              <a:off x="3441550" y="1357475"/>
              <a:ext cx="172275" cy="294475"/>
            </a:xfrm>
            <a:custGeom>
              <a:avLst/>
              <a:gdLst/>
              <a:ahLst/>
              <a:cxnLst/>
              <a:rect l="l" t="t" r="r" b="b"/>
              <a:pathLst>
                <a:path w="6891" h="11779" extrusionOk="0">
                  <a:moveTo>
                    <a:pt x="6775" y="1"/>
                  </a:moveTo>
                  <a:cubicBezTo>
                    <a:pt x="6731" y="30"/>
                    <a:pt x="1814" y="3642"/>
                    <a:pt x="1" y="11750"/>
                  </a:cubicBezTo>
                  <a:lnTo>
                    <a:pt x="175" y="11779"/>
                  </a:lnTo>
                  <a:cubicBezTo>
                    <a:pt x="1974" y="3758"/>
                    <a:pt x="6847" y="175"/>
                    <a:pt x="6891" y="146"/>
                  </a:cubicBezTo>
                  <a:lnTo>
                    <a:pt x="6775" y="1"/>
                  </a:ln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>
              <a:extLst>
                <a:ext uri="{FF2B5EF4-FFF2-40B4-BE49-F238E27FC236}">
                  <a16:creationId xmlns:a16="http://schemas.microsoft.com/office/drawing/2014/main" id="{BE7BE0CF-F88F-820F-A58A-1EBE42F87D87}"/>
                </a:ext>
              </a:extLst>
            </p:cNvPr>
            <p:cNvSpPr/>
            <p:nvPr/>
          </p:nvSpPr>
          <p:spPr>
            <a:xfrm>
              <a:off x="3438300" y="954975"/>
              <a:ext cx="512775" cy="525000"/>
            </a:xfrm>
            <a:custGeom>
              <a:avLst/>
              <a:gdLst/>
              <a:ahLst/>
              <a:cxnLst/>
              <a:rect l="l" t="t" r="r" b="b"/>
              <a:pathLst>
                <a:path w="20511" h="21000" extrusionOk="0">
                  <a:moveTo>
                    <a:pt x="20510" y="0"/>
                  </a:moveTo>
                  <a:cubicBezTo>
                    <a:pt x="20510" y="0"/>
                    <a:pt x="13940" y="1074"/>
                    <a:pt x="11184" y="5309"/>
                  </a:cubicBezTo>
                  <a:cubicBezTo>
                    <a:pt x="9777" y="7485"/>
                    <a:pt x="7224" y="8761"/>
                    <a:pt x="4903" y="10212"/>
                  </a:cubicBezTo>
                  <a:cubicBezTo>
                    <a:pt x="1" y="13267"/>
                    <a:pt x="2128" y="20999"/>
                    <a:pt x="7753" y="20999"/>
                  </a:cubicBezTo>
                  <a:cubicBezTo>
                    <a:pt x="7870" y="20999"/>
                    <a:pt x="7989" y="20996"/>
                    <a:pt x="8109" y="20989"/>
                  </a:cubicBezTo>
                  <a:cubicBezTo>
                    <a:pt x="11068" y="20829"/>
                    <a:pt x="13824" y="18654"/>
                    <a:pt x="14694" y="14230"/>
                  </a:cubicBezTo>
                  <a:cubicBezTo>
                    <a:pt x="16464" y="5382"/>
                    <a:pt x="20510" y="0"/>
                    <a:pt x="20510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>
              <a:extLst>
                <a:ext uri="{FF2B5EF4-FFF2-40B4-BE49-F238E27FC236}">
                  <a16:creationId xmlns:a16="http://schemas.microsoft.com/office/drawing/2014/main" id="{FEA72527-02E2-CC91-46E0-9B2CCDEC2532}"/>
                </a:ext>
              </a:extLst>
            </p:cNvPr>
            <p:cNvSpPr/>
            <p:nvPr/>
          </p:nvSpPr>
          <p:spPr>
            <a:xfrm>
              <a:off x="3535475" y="953150"/>
              <a:ext cx="416325" cy="489925"/>
            </a:xfrm>
            <a:custGeom>
              <a:avLst/>
              <a:gdLst/>
              <a:ahLst/>
              <a:cxnLst/>
              <a:rect l="l" t="t" r="r" b="b"/>
              <a:pathLst>
                <a:path w="16653" h="19597" extrusionOk="0">
                  <a:moveTo>
                    <a:pt x="16565" y="1"/>
                  </a:moveTo>
                  <a:cubicBezTo>
                    <a:pt x="16493" y="30"/>
                    <a:pt x="9589" y="4570"/>
                    <a:pt x="6891" y="11387"/>
                  </a:cubicBezTo>
                  <a:cubicBezTo>
                    <a:pt x="4207" y="18117"/>
                    <a:pt x="30" y="19394"/>
                    <a:pt x="1" y="19423"/>
                  </a:cubicBezTo>
                  <a:lnTo>
                    <a:pt x="44" y="19597"/>
                  </a:lnTo>
                  <a:cubicBezTo>
                    <a:pt x="102" y="19582"/>
                    <a:pt x="4352" y="18277"/>
                    <a:pt x="7050" y="11460"/>
                  </a:cubicBezTo>
                  <a:cubicBezTo>
                    <a:pt x="9734" y="4700"/>
                    <a:pt x="16580" y="175"/>
                    <a:pt x="16652" y="146"/>
                  </a:cubicBezTo>
                  <a:lnTo>
                    <a:pt x="16565" y="1"/>
                  </a:ln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>
              <a:extLst>
                <a:ext uri="{FF2B5EF4-FFF2-40B4-BE49-F238E27FC236}">
                  <a16:creationId xmlns:a16="http://schemas.microsoft.com/office/drawing/2014/main" id="{3C74F5BC-A480-CC7E-287C-EC14E82D2E9F}"/>
                </a:ext>
              </a:extLst>
            </p:cNvPr>
            <p:cNvSpPr/>
            <p:nvPr/>
          </p:nvSpPr>
          <p:spPr>
            <a:xfrm>
              <a:off x="3153275" y="757700"/>
              <a:ext cx="358875" cy="611950"/>
            </a:xfrm>
            <a:custGeom>
              <a:avLst/>
              <a:gdLst/>
              <a:ahLst/>
              <a:cxnLst/>
              <a:rect l="l" t="t" r="r" b="b"/>
              <a:pathLst>
                <a:path w="14355" h="24478" extrusionOk="0">
                  <a:moveTo>
                    <a:pt x="145" y="0"/>
                  </a:moveTo>
                  <a:cubicBezTo>
                    <a:pt x="145" y="1"/>
                    <a:pt x="2060" y="6455"/>
                    <a:pt x="682" y="15361"/>
                  </a:cubicBezTo>
                  <a:cubicBezTo>
                    <a:pt x="0" y="19814"/>
                    <a:pt x="1813" y="22817"/>
                    <a:pt x="4526" y="23992"/>
                  </a:cubicBezTo>
                  <a:cubicBezTo>
                    <a:pt x="5295" y="24326"/>
                    <a:pt x="6055" y="24477"/>
                    <a:pt x="6782" y="24477"/>
                  </a:cubicBezTo>
                  <a:cubicBezTo>
                    <a:pt x="11166" y="24477"/>
                    <a:pt x="14354" y="18978"/>
                    <a:pt x="11256" y="14984"/>
                  </a:cubicBezTo>
                  <a:cubicBezTo>
                    <a:pt x="9588" y="12837"/>
                    <a:pt x="7615" y="10734"/>
                    <a:pt x="7050" y="8210"/>
                  </a:cubicBezTo>
                  <a:cubicBezTo>
                    <a:pt x="5947" y="3264"/>
                    <a:pt x="146" y="1"/>
                    <a:pt x="145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>
              <a:extLst>
                <a:ext uri="{FF2B5EF4-FFF2-40B4-BE49-F238E27FC236}">
                  <a16:creationId xmlns:a16="http://schemas.microsoft.com/office/drawing/2014/main" id="{FF126566-BA06-26C0-2C0D-17EDFBA31BFB}"/>
                </a:ext>
              </a:extLst>
            </p:cNvPr>
            <p:cNvSpPr/>
            <p:nvPr/>
          </p:nvSpPr>
          <p:spPr>
            <a:xfrm>
              <a:off x="3155075" y="755875"/>
              <a:ext cx="223775" cy="603075"/>
            </a:xfrm>
            <a:custGeom>
              <a:avLst/>
              <a:gdLst/>
              <a:ahLst/>
              <a:cxnLst/>
              <a:rect l="l" t="t" r="r" b="b"/>
              <a:pathLst>
                <a:path w="8951" h="24123" extrusionOk="0">
                  <a:moveTo>
                    <a:pt x="146" y="1"/>
                  </a:moveTo>
                  <a:lnTo>
                    <a:pt x="1" y="117"/>
                  </a:lnTo>
                  <a:cubicBezTo>
                    <a:pt x="30" y="189"/>
                    <a:pt x="4904" y="6789"/>
                    <a:pt x="5092" y="14056"/>
                  </a:cubicBezTo>
                  <a:cubicBezTo>
                    <a:pt x="5266" y="21396"/>
                    <a:pt x="8805" y="24094"/>
                    <a:pt x="8849" y="24123"/>
                  </a:cubicBezTo>
                  <a:lnTo>
                    <a:pt x="8950" y="23949"/>
                  </a:lnTo>
                  <a:cubicBezTo>
                    <a:pt x="8921" y="23934"/>
                    <a:pt x="5455" y="21294"/>
                    <a:pt x="5266" y="14042"/>
                  </a:cubicBezTo>
                  <a:cubicBezTo>
                    <a:pt x="5092" y="6717"/>
                    <a:pt x="189" y="73"/>
                    <a:pt x="14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>
              <a:extLst>
                <a:ext uri="{FF2B5EF4-FFF2-40B4-BE49-F238E27FC236}">
                  <a16:creationId xmlns:a16="http://schemas.microsoft.com/office/drawing/2014/main" id="{75033F0E-F99C-FAFB-CB00-22226291F1FD}"/>
                </a:ext>
              </a:extLst>
            </p:cNvPr>
            <p:cNvSpPr/>
            <p:nvPr/>
          </p:nvSpPr>
          <p:spPr>
            <a:xfrm>
              <a:off x="3027075" y="1851025"/>
              <a:ext cx="833700" cy="314775"/>
            </a:xfrm>
            <a:custGeom>
              <a:avLst/>
              <a:gdLst/>
              <a:ahLst/>
              <a:cxnLst/>
              <a:rect l="l" t="t" r="r" b="b"/>
              <a:pathLst>
                <a:path w="33348" h="12591" extrusionOk="0">
                  <a:moveTo>
                    <a:pt x="16667" y="0"/>
                  </a:moveTo>
                  <a:cubicBezTo>
                    <a:pt x="6383" y="15"/>
                    <a:pt x="1" y="12591"/>
                    <a:pt x="1" y="12591"/>
                  </a:cubicBezTo>
                  <a:lnTo>
                    <a:pt x="33348" y="12591"/>
                  </a:lnTo>
                  <a:cubicBezTo>
                    <a:pt x="33348" y="12591"/>
                    <a:pt x="26965" y="0"/>
                    <a:pt x="1666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>
              <a:extLst>
                <a:ext uri="{FF2B5EF4-FFF2-40B4-BE49-F238E27FC236}">
                  <a16:creationId xmlns:a16="http://schemas.microsoft.com/office/drawing/2014/main" id="{7CEA9C68-90D1-A8BA-C8BB-BFBD2218B50B}"/>
                </a:ext>
              </a:extLst>
            </p:cNvPr>
            <p:cNvSpPr/>
            <p:nvPr/>
          </p:nvSpPr>
          <p:spPr>
            <a:xfrm>
              <a:off x="2936975" y="1966825"/>
              <a:ext cx="1239650" cy="470225"/>
            </a:xfrm>
            <a:custGeom>
              <a:avLst/>
              <a:gdLst/>
              <a:ahLst/>
              <a:cxnLst/>
              <a:rect l="l" t="t" r="r" b="b"/>
              <a:pathLst>
                <a:path w="49586" h="18809" extrusionOk="0">
                  <a:moveTo>
                    <a:pt x="22193" y="0"/>
                  </a:moveTo>
                  <a:cubicBezTo>
                    <a:pt x="11363" y="0"/>
                    <a:pt x="14166" y="4695"/>
                    <a:pt x="20707" y="4695"/>
                  </a:cubicBezTo>
                  <a:cubicBezTo>
                    <a:pt x="20726" y="4695"/>
                    <a:pt x="20745" y="4695"/>
                    <a:pt x="20764" y="4695"/>
                  </a:cubicBezTo>
                  <a:cubicBezTo>
                    <a:pt x="22011" y="4695"/>
                    <a:pt x="23099" y="4782"/>
                    <a:pt x="24057" y="4927"/>
                  </a:cubicBezTo>
                  <a:cubicBezTo>
                    <a:pt x="25783" y="5203"/>
                    <a:pt x="25565" y="7756"/>
                    <a:pt x="23825" y="7756"/>
                  </a:cubicBezTo>
                  <a:cubicBezTo>
                    <a:pt x="23603" y="7757"/>
                    <a:pt x="23379" y="7757"/>
                    <a:pt x="23151" y="7757"/>
                  </a:cubicBezTo>
                  <a:cubicBezTo>
                    <a:pt x="20468" y="7757"/>
                    <a:pt x="17368" y="7674"/>
                    <a:pt x="14614" y="7393"/>
                  </a:cubicBezTo>
                  <a:cubicBezTo>
                    <a:pt x="10133" y="6939"/>
                    <a:pt x="4805" y="5128"/>
                    <a:pt x="2036" y="5128"/>
                  </a:cubicBezTo>
                  <a:cubicBezTo>
                    <a:pt x="736" y="5128"/>
                    <a:pt x="1" y="5527"/>
                    <a:pt x="181" y="6653"/>
                  </a:cubicBezTo>
                  <a:cubicBezTo>
                    <a:pt x="590" y="9199"/>
                    <a:pt x="13063" y="15439"/>
                    <a:pt x="23937" y="15439"/>
                  </a:cubicBezTo>
                  <a:cubicBezTo>
                    <a:pt x="24647" y="15439"/>
                    <a:pt x="25351" y="15412"/>
                    <a:pt x="26044" y="15356"/>
                  </a:cubicBezTo>
                  <a:cubicBezTo>
                    <a:pt x="27113" y="15270"/>
                    <a:pt x="28122" y="15230"/>
                    <a:pt x="29071" y="15230"/>
                  </a:cubicBezTo>
                  <a:cubicBezTo>
                    <a:pt x="38148" y="15230"/>
                    <a:pt x="41869" y="18808"/>
                    <a:pt x="41869" y="18808"/>
                  </a:cubicBezTo>
                  <a:cubicBezTo>
                    <a:pt x="41869" y="18808"/>
                    <a:pt x="49586" y="15588"/>
                    <a:pt x="48382" y="6885"/>
                  </a:cubicBezTo>
                  <a:cubicBezTo>
                    <a:pt x="48382" y="6885"/>
                    <a:pt x="37590" y="677"/>
                    <a:pt x="24303" y="53"/>
                  </a:cubicBezTo>
                  <a:cubicBezTo>
                    <a:pt x="23549" y="17"/>
                    <a:pt x="22846" y="0"/>
                    <a:pt x="22193" y="0"/>
                  </a:cubicBezTo>
                  <a:close/>
                </a:path>
              </a:pathLst>
            </a:custGeom>
            <a:solidFill>
              <a:srgbClr val="F9B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66;p32">
            <a:extLst>
              <a:ext uri="{FF2B5EF4-FFF2-40B4-BE49-F238E27FC236}">
                <a16:creationId xmlns:a16="http://schemas.microsoft.com/office/drawing/2014/main" id="{CAB38A61-9E7D-8317-7E32-E7CF1482A25D}"/>
              </a:ext>
            </a:extLst>
          </p:cNvPr>
          <p:cNvSpPr/>
          <p:nvPr/>
        </p:nvSpPr>
        <p:spPr>
          <a:xfrm flipH="1">
            <a:off x="2645168" y="584233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71;p32">
            <a:extLst>
              <a:ext uri="{FF2B5EF4-FFF2-40B4-BE49-F238E27FC236}">
                <a16:creationId xmlns:a16="http://schemas.microsoft.com/office/drawing/2014/main" id="{3BC48C4C-6DC5-F92B-4112-BAFE13B9852A}"/>
              </a:ext>
            </a:extLst>
          </p:cNvPr>
          <p:cNvSpPr txBox="1">
            <a:spLocks/>
          </p:cNvSpPr>
          <p:nvPr/>
        </p:nvSpPr>
        <p:spPr>
          <a:xfrm>
            <a:off x="2505843" y="581511"/>
            <a:ext cx="17811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8500" b="1">
                <a:solidFill>
                  <a:schemeClr val="lt2"/>
                </a:solidFill>
                <a:latin typeface="Hammersmith One"/>
                <a:sym typeface="Hammersmith One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7880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3"/>
          <p:cNvSpPr/>
          <p:nvPr/>
        </p:nvSpPr>
        <p:spPr>
          <a:xfrm>
            <a:off x="4421400" y="1401696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"/>
          <p:cNvSpPr/>
          <p:nvPr/>
        </p:nvSpPr>
        <p:spPr>
          <a:xfrm>
            <a:off x="4421400" y="2078308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3"/>
          <p:cNvSpPr/>
          <p:nvPr/>
        </p:nvSpPr>
        <p:spPr>
          <a:xfrm>
            <a:off x="4421400" y="2754921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3"/>
          <p:cNvSpPr/>
          <p:nvPr/>
        </p:nvSpPr>
        <p:spPr>
          <a:xfrm>
            <a:off x="4421400" y="3431533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3"/>
          <p:cNvSpPr/>
          <p:nvPr/>
        </p:nvSpPr>
        <p:spPr>
          <a:xfrm>
            <a:off x="4421400" y="4108146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3" name="Google Shape;833;p33"/>
          <p:cNvCxnSpPr>
            <a:stCxn id="828" idx="4"/>
            <a:endCxn id="829" idx="0"/>
          </p:cNvCxnSpPr>
          <p:nvPr/>
        </p:nvCxnSpPr>
        <p:spPr>
          <a:xfrm>
            <a:off x="4572000" y="1702896"/>
            <a:ext cx="0" cy="375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33"/>
          <p:cNvCxnSpPr>
            <a:stCxn id="829" idx="4"/>
            <a:endCxn id="830" idx="0"/>
          </p:cNvCxnSpPr>
          <p:nvPr/>
        </p:nvCxnSpPr>
        <p:spPr>
          <a:xfrm>
            <a:off x="4572000" y="2379508"/>
            <a:ext cx="0" cy="375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33"/>
          <p:cNvCxnSpPr>
            <a:stCxn id="830" idx="4"/>
            <a:endCxn id="831" idx="0"/>
          </p:cNvCxnSpPr>
          <p:nvPr/>
        </p:nvCxnSpPr>
        <p:spPr>
          <a:xfrm>
            <a:off x="4572000" y="3056121"/>
            <a:ext cx="0" cy="375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33"/>
          <p:cNvCxnSpPr>
            <a:stCxn id="831" idx="4"/>
            <a:endCxn id="832" idx="0"/>
          </p:cNvCxnSpPr>
          <p:nvPr/>
        </p:nvCxnSpPr>
        <p:spPr>
          <a:xfrm>
            <a:off x="4572000" y="3732733"/>
            <a:ext cx="0" cy="375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33"/>
          <p:cNvSpPr/>
          <p:nvPr/>
        </p:nvSpPr>
        <p:spPr>
          <a:xfrm flipH="1">
            <a:off x="2987835" y="2513776"/>
            <a:ext cx="970340" cy="81381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3"/>
          <p:cNvSpPr/>
          <p:nvPr/>
        </p:nvSpPr>
        <p:spPr>
          <a:xfrm flipH="1">
            <a:off x="2987835" y="3868838"/>
            <a:ext cx="970340" cy="81381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3"/>
          <p:cNvSpPr/>
          <p:nvPr/>
        </p:nvSpPr>
        <p:spPr>
          <a:xfrm flipH="1">
            <a:off x="5186610" y="3195526"/>
            <a:ext cx="970340" cy="81381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3"/>
          <p:cNvSpPr/>
          <p:nvPr/>
        </p:nvSpPr>
        <p:spPr>
          <a:xfrm flipH="1">
            <a:off x="5186610" y="1821988"/>
            <a:ext cx="970340" cy="81381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3"/>
          <p:cNvSpPr/>
          <p:nvPr/>
        </p:nvSpPr>
        <p:spPr>
          <a:xfrm flipH="1">
            <a:off x="3006910" y="1158726"/>
            <a:ext cx="970340" cy="813814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CLEANING, </a:t>
            </a:r>
            <a:r>
              <a:rPr lang="en" sz="3200">
                <a:solidFill>
                  <a:schemeClr val="accent3"/>
                </a:solidFill>
              </a:rPr>
              <a:t>QUALITY</a:t>
            </a:r>
            <a:r>
              <a:rPr lang="en" sz="3200"/>
              <a:t> AND PREPARATION</a:t>
            </a:r>
            <a:endParaRPr lang="en" sz="3200">
              <a:solidFill>
                <a:schemeClr val="accent3"/>
              </a:solidFill>
            </a:endParaRPr>
          </a:p>
        </p:txBody>
      </p:sp>
      <p:sp>
        <p:nvSpPr>
          <p:cNvPr id="843" name="Google Shape;843;p33"/>
          <p:cNvSpPr txBox="1"/>
          <p:nvPr/>
        </p:nvSpPr>
        <p:spPr>
          <a:xfrm flipH="1">
            <a:off x="6202494" y="1721274"/>
            <a:ext cx="2681836" cy="102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Quicksand Medium"/>
              </a:rPr>
              <a:t>Several emission variables have close to 20–29% missingness:</a:t>
            </a:r>
          </a:p>
          <a:p>
            <a:r>
              <a:rPr lang="en" b="1">
                <a:solidFill>
                  <a:schemeClr val="dk1"/>
                </a:solidFill>
                <a:latin typeface="Quicksand Medium"/>
              </a:rPr>
              <a:t>3-stage imputation pipeline (country &amp; time-aware)</a:t>
            </a:r>
          </a:p>
        </p:txBody>
      </p:sp>
      <p:sp>
        <p:nvSpPr>
          <p:cNvPr id="845" name="Google Shape;845;p33"/>
          <p:cNvSpPr txBox="1"/>
          <p:nvPr/>
        </p:nvSpPr>
        <p:spPr>
          <a:xfrm>
            <a:off x="4694" y="2637196"/>
            <a:ext cx="2928022" cy="55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1. Within each country:</a:t>
            </a:r>
            <a:endParaRPr lang="en-US" b="1">
              <a:solidFill>
                <a:schemeClr val="dk1"/>
              </a:solidFill>
              <a:latin typeface="Quicksand Medium"/>
            </a:endParaRPr>
          </a:p>
          <a:p>
            <a:pPr algn="r"/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Interpolate across years</a:t>
            </a:r>
            <a:endParaRPr lang="en-US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847" name="Google Shape;847;p33"/>
          <p:cNvSpPr txBox="1"/>
          <p:nvPr/>
        </p:nvSpPr>
        <p:spPr>
          <a:xfrm flipH="1">
            <a:off x="6211285" y="3315401"/>
            <a:ext cx="2928022" cy="55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2. Country-level fill:</a:t>
            </a:r>
            <a:endParaRPr lang="en-US" b="1">
              <a:solidFill>
                <a:schemeClr val="dk1"/>
              </a:solidFill>
              <a:latin typeface="Quicksand Medium"/>
            </a:endParaRPr>
          </a:p>
          <a:p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Remaining gaps → country means</a:t>
            </a:r>
            <a:endParaRPr lang="en-US">
              <a:solidFill>
                <a:schemeClr val="dk1"/>
              </a:solidFill>
              <a:latin typeface="Quicksand Medium"/>
            </a:endParaRPr>
          </a:p>
        </p:txBody>
      </p:sp>
      <p:sp>
        <p:nvSpPr>
          <p:cNvPr id="849" name="Google Shape;849;p33"/>
          <p:cNvSpPr txBox="1"/>
          <p:nvPr/>
        </p:nvSpPr>
        <p:spPr>
          <a:xfrm>
            <a:off x="839963" y="1280462"/>
            <a:ext cx="2110337" cy="80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Data Integrity Checks:</a:t>
            </a:r>
            <a:endParaRPr lang="en-US">
              <a:solidFill>
                <a:schemeClr val="dk1"/>
              </a:solidFill>
              <a:latin typeface="Quicksand Medium"/>
            </a:endParaRPr>
          </a:p>
          <a:p>
            <a:pPr algn="r"/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Standardized </a:t>
            </a:r>
            <a:r>
              <a:rPr lang="en" err="1">
                <a:solidFill>
                  <a:schemeClr val="dk1"/>
                </a:solidFill>
                <a:latin typeface="Quicksand Medium"/>
                <a:sym typeface="Quicksand Medium"/>
              </a:rPr>
              <a:t>dtypes</a:t>
            </a:r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, </a:t>
            </a:r>
            <a:endParaRPr lang="en-US">
              <a:solidFill>
                <a:schemeClr val="dk1"/>
              </a:solidFill>
              <a:latin typeface="Quicksand Medium"/>
            </a:endParaRPr>
          </a:p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</a:rPr>
              <a:t>Area → categorical</a:t>
            </a:r>
          </a:p>
          <a:p>
            <a:pPr marL="285750" indent="-285750">
              <a:buChar char="•"/>
            </a:pPr>
            <a:r>
              <a:rPr lang="en">
                <a:solidFill>
                  <a:schemeClr val="dk1"/>
                </a:solidFill>
                <a:latin typeface="Quicksand Medium"/>
              </a:rPr>
              <a:t>Year → integer</a:t>
            </a:r>
          </a:p>
        </p:txBody>
      </p:sp>
      <p:sp>
        <p:nvSpPr>
          <p:cNvPr id="851" name="Google Shape;851;p33"/>
          <p:cNvSpPr txBox="1"/>
          <p:nvPr/>
        </p:nvSpPr>
        <p:spPr>
          <a:xfrm>
            <a:off x="839963" y="4002722"/>
            <a:ext cx="2040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solidFill>
                  <a:schemeClr val="dk1"/>
                </a:solidFill>
                <a:latin typeface="Quicksand Medium"/>
                <a:sym typeface="Quicksand Medium"/>
              </a:rPr>
              <a:t>3. Fallback:</a:t>
            </a:r>
            <a:endParaRPr lang="en-US" b="1">
              <a:solidFill>
                <a:schemeClr val="dk1"/>
              </a:solidFill>
              <a:latin typeface="Quicksand Medium"/>
            </a:endParaRPr>
          </a:p>
          <a:p>
            <a:pPr algn="r"/>
            <a:r>
              <a:rPr lang="en">
                <a:solidFill>
                  <a:schemeClr val="dk1"/>
                </a:solidFill>
                <a:latin typeface="Quicksand Medium"/>
                <a:sym typeface="Quicksand Medium"/>
              </a:rPr>
              <a:t>Global median fill</a:t>
            </a:r>
            <a:endParaRPr lang="en-US">
              <a:solidFill>
                <a:schemeClr val="dk1"/>
              </a:solidFill>
              <a:latin typeface="Quicksand Medium"/>
            </a:endParaRPr>
          </a:p>
        </p:txBody>
      </p:sp>
      <p:grpSp>
        <p:nvGrpSpPr>
          <p:cNvPr id="853" name="Google Shape;853;p33"/>
          <p:cNvGrpSpPr/>
          <p:nvPr/>
        </p:nvGrpSpPr>
        <p:grpSpPr>
          <a:xfrm rot="5400000">
            <a:off x="4368594" y="1125436"/>
            <a:ext cx="406812" cy="853727"/>
            <a:chOff x="3912125" y="621725"/>
            <a:chExt cx="668000" cy="1401850"/>
          </a:xfrm>
        </p:grpSpPr>
        <p:sp>
          <p:nvSpPr>
            <p:cNvPr id="854" name="Google Shape;854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3"/>
          <p:cNvGrpSpPr/>
          <p:nvPr/>
        </p:nvGrpSpPr>
        <p:grpSpPr>
          <a:xfrm rot="-5400000" flipH="1">
            <a:off x="4368594" y="1802049"/>
            <a:ext cx="406812" cy="853727"/>
            <a:chOff x="3912125" y="621725"/>
            <a:chExt cx="668000" cy="1401850"/>
          </a:xfrm>
        </p:grpSpPr>
        <p:sp>
          <p:nvSpPr>
            <p:cNvPr id="857" name="Google Shape;857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3"/>
          <p:cNvGrpSpPr/>
          <p:nvPr/>
        </p:nvGrpSpPr>
        <p:grpSpPr>
          <a:xfrm rot="5400000">
            <a:off x="4368594" y="2478661"/>
            <a:ext cx="406812" cy="853727"/>
            <a:chOff x="3912125" y="621725"/>
            <a:chExt cx="668000" cy="1401850"/>
          </a:xfrm>
        </p:grpSpPr>
        <p:sp>
          <p:nvSpPr>
            <p:cNvPr id="860" name="Google Shape;860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33"/>
          <p:cNvGrpSpPr/>
          <p:nvPr/>
        </p:nvGrpSpPr>
        <p:grpSpPr>
          <a:xfrm rot="-5400000" flipH="1">
            <a:off x="4368594" y="3155274"/>
            <a:ext cx="406812" cy="853727"/>
            <a:chOff x="3912125" y="621725"/>
            <a:chExt cx="668000" cy="1401850"/>
          </a:xfrm>
        </p:grpSpPr>
        <p:sp>
          <p:nvSpPr>
            <p:cNvPr id="863" name="Google Shape;863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3"/>
          <p:cNvGrpSpPr/>
          <p:nvPr/>
        </p:nvGrpSpPr>
        <p:grpSpPr>
          <a:xfrm rot="5400000">
            <a:off x="4368594" y="3831886"/>
            <a:ext cx="406812" cy="853727"/>
            <a:chOff x="3912125" y="621725"/>
            <a:chExt cx="668000" cy="1401850"/>
          </a:xfrm>
        </p:grpSpPr>
        <p:sp>
          <p:nvSpPr>
            <p:cNvPr id="866" name="Google Shape;866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Checkbox Checked with solid fill">
            <a:extLst>
              <a:ext uri="{FF2B5EF4-FFF2-40B4-BE49-F238E27FC236}">
                <a16:creationId xmlns:a16="http://schemas.microsoft.com/office/drawing/2014/main" id="{62A499FF-7DA4-BAA7-9366-DE886392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0063" y="1252901"/>
            <a:ext cx="720968" cy="615464"/>
          </a:xfrm>
          <a:prstGeom prst="rect">
            <a:avLst/>
          </a:prstGeom>
        </p:spPr>
      </p:pic>
      <p:pic>
        <p:nvPicPr>
          <p:cNvPr id="3" name="Graphic 2" descr="Clipboard Partially Checked with solid fill">
            <a:extLst>
              <a:ext uri="{FF2B5EF4-FFF2-40B4-BE49-F238E27FC236}">
                <a16:creationId xmlns:a16="http://schemas.microsoft.com/office/drawing/2014/main" id="{B2A1731B-0A39-CBF7-E8F7-095B6C325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099" y="1956288"/>
            <a:ext cx="589086" cy="553917"/>
          </a:xfrm>
          <a:prstGeom prst="rect">
            <a:avLst/>
          </a:prstGeom>
        </p:spPr>
      </p:pic>
      <p:pic>
        <p:nvPicPr>
          <p:cNvPr id="4" name="Graphic 3" descr="Daily calendar with solid fill">
            <a:extLst>
              <a:ext uri="{FF2B5EF4-FFF2-40B4-BE49-F238E27FC236}">
                <a16:creationId xmlns:a16="http://schemas.microsoft.com/office/drawing/2014/main" id="{64419CE1-137B-50DA-F1C1-76FDC0E4A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4024" y="2668465"/>
            <a:ext cx="597878" cy="483578"/>
          </a:xfrm>
          <a:prstGeom prst="rect">
            <a:avLst/>
          </a:prstGeom>
        </p:spPr>
      </p:pic>
      <p:pic>
        <p:nvPicPr>
          <p:cNvPr id="5" name="Graphic 4" descr="Periodic Graph with solid fill">
            <a:extLst>
              <a:ext uri="{FF2B5EF4-FFF2-40B4-BE49-F238E27FC236}">
                <a16:creationId xmlns:a16="http://schemas.microsoft.com/office/drawing/2014/main" id="{D9B95D3D-B61E-FED9-9CDE-AD58BC54C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16060" y="3275134"/>
            <a:ext cx="501164" cy="606671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1C88D65F-A594-1E24-7AE9-DE21B855E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4024" y="4031272"/>
            <a:ext cx="589086" cy="4835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Activist CV by Slidesgo">
  <a:themeElements>
    <a:clrScheme name="Simple Light">
      <a:dk1>
        <a:srgbClr val="003D1B"/>
      </a:dk1>
      <a:lt1>
        <a:srgbClr val="005A2A"/>
      </a:lt1>
      <a:dk2>
        <a:srgbClr val="0F7437"/>
      </a:dk2>
      <a:lt2>
        <a:srgbClr val="89BB4A"/>
      </a:lt2>
      <a:accent1>
        <a:srgbClr val="D8F1C1"/>
      </a:accent1>
      <a:accent2>
        <a:srgbClr val="F5FAE9"/>
      </a:accent2>
      <a:accent3>
        <a:srgbClr val="EA9E00"/>
      </a:accent3>
      <a:accent4>
        <a:srgbClr val="FFFFFF"/>
      </a:accent4>
      <a:accent5>
        <a:srgbClr val="FFFFFF"/>
      </a:accent5>
      <a:accent6>
        <a:srgbClr val="FFFFFF"/>
      </a:accent6>
      <a:hlink>
        <a:srgbClr val="003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1329</Words>
  <Application>Microsoft Office PowerPoint</Application>
  <PresentationFormat>On-screen Show (16:9)</PresentationFormat>
  <Paragraphs>218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Quicksand</vt:lpstr>
      <vt:lpstr>Bebas Neue</vt:lpstr>
      <vt:lpstr>Roboto</vt:lpstr>
      <vt:lpstr>Quicksand Medium</vt:lpstr>
      <vt:lpstr>Hammersmith One</vt:lpstr>
      <vt:lpstr>Times New Roman</vt:lpstr>
      <vt:lpstr>Lato</vt:lpstr>
      <vt:lpstr>Environmental Activist CV by Slidesgo</vt:lpstr>
      <vt:lpstr>FORECASTING AGRO-FOOD CO2 EMISSIONS UNDER POLICY SCENARIOS</vt:lpstr>
      <vt:lpstr>01</vt:lpstr>
      <vt:lpstr>THE PROBLEM</vt:lpstr>
      <vt:lpstr>AGRICULTURE'S CLIMATE CHALLENGE</vt:lpstr>
      <vt:lpstr>GLOBAL TEMPERATURE BENCHMARKS</vt:lpstr>
      <vt:lpstr>AGRI-FOOD CO2 EMISSION DATASET</vt:lpstr>
      <vt:lpstr>"What-If" AGRICULTURAL FUTURES</vt:lpstr>
      <vt:lpstr>THE SETUP</vt:lpstr>
      <vt:lpstr>CLEANING, QUALITY AND PREPARATION</vt:lpstr>
      <vt:lpstr>WHAT DOES THE DATA ACTUALLY LOOK LIKE?</vt:lpstr>
      <vt:lpstr>WHERE DO EMISSIONS COME FROM?</vt:lpstr>
      <vt:lpstr>WHAT CORRELATES WITH EMISSIONS?</vt:lpstr>
      <vt:lpstr>ARE THE DRIVERS CORRELATED?</vt:lpstr>
      <vt:lpstr>DISTRIBUTIONS, SKEW &amp; OUTLIERS</vt:lpstr>
      <vt:lpstr>THE WORK</vt:lpstr>
      <vt:lpstr>THE PIPE OF RESEARCH</vt:lpstr>
      <vt:lpstr>THE MODELS</vt:lpstr>
      <vt:lpstr>HOW DID THE MODELS PERFORM?</vt:lpstr>
      <vt:lpstr>MLFLOW SS</vt:lpstr>
      <vt:lpstr>LOOKING AT IMPORTANT FEATURES</vt:lpstr>
      <vt:lpstr>FORECASTING DATA ~2100</vt:lpstr>
      <vt:lpstr>CREATING SCENARIOS</vt:lpstr>
      <vt:lpstr>SCENARIO-WISE FEATURE REDUCTION</vt:lpstr>
      <vt:lpstr>BREAKING DOWN SCENARIO CREATION</vt:lpstr>
      <vt:lpstr>FORECASTING THE RANDOM FOREST</vt:lpstr>
      <vt:lpstr>THE TFT REPORT</vt:lpstr>
      <vt:lpstr>CONCLUDING OUR ANALYSIS</vt:lpstr>
      <vt:lpstr>THE FINALE</vt:lpstr>
      <vt:lpstr>OPTIONAL IMPROVEMENTS</vt:lpstr>
      <vt:lpstr>FUTURE CONSIDERATIONS</vt:lpstr>
      <vt:lpstr>THANK YOU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Abhiroop Kumar</cp:lastModifiedBy>
  <cp:revision>5</cp:revision>
  <dcterms:modified xsi:type="dcterms:W3CDTF">2025-12-01T22:22:00Z</dcterms:modified>
</cp:coreProperties>
</file>